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306" r:id="rId3"/>
    <p:sldId id="307" r:id="rId4"/>
    <p:sldId id="308" r:id="rId5"/>
    <p:sldId id="309" r:id="rId6"/>
    <p:sldId id="318" r:id="rId7"/>
    <p:sldId id="322" r:id="rId8"/>
    <p:sldId id="319" r:id="rId9"/>
    <p:sldId id="311" r:id="rId10"/>
    <p:sldId id="313" r:id="rId11"/>
    <p:sldId id="314" r:id="rId12"/>
    <p:sldId id="315" r:id="rId13"/>
    <p:sldId id="316" r:id="rId14"/>
    <p:sldId id="317" r:id="rId15"/>
    <p:sldId id="323" r:id="rId16"/>
    <p:sldId id="288" r:id="rId17"/>
    <p:sldId id="293" r:id="rId18"/>
    <p:sldId id="289" r:id="rId19"/>
    <p:sldId id="291" r:id="rId20"/>
    <p:sldId id="304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16FE16"/>
    <a:srgbClr val="006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2"/>
  </p:normalViewPr>
  <p:slideViewPr>
    <p:cSldViewPr>
      <p:cViewPr varScale="1">
        <p:scale>
          <a:sx n="109" d="100"/>
          <a:sy n="109" d="100"/>
        </p:scale>
        <p:origin x="167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, WanTing" userId="af9978b8-995f-4f40-829d-94119d1418de" providerId="ADAL" clId="{2DE9BED9-4942-4DF4-B8D1-427CC1AE1F9F}"/>
    <pc:docChg chg="undo custSel addSld delSld modSld">
      <pc:chgData name="Chen, WanTing" userId="af9978b8-995f-4f40-829d-94119d1418de" providerId="ADAL" clId="{2DE9BED9-4942-4DF4-B8D1-427CC1AE1F9F}" dt="2018-09-16T21:16:17.744" v="1394" actId="20577"/>
      <pc:docMkLst>
        <pc:docMk/>
      </pc:docMkLst>
      <pc:sldChg chg="addSp delSp modSp delAnim modAnim">
        <pc:chgData name="Chen, WanTing" userId="af9978b8-995f-4f40-829d-94119d1418de" providerId="ADAL" clId="{2DE9BED9-4942-4DF4-B8D1-427CC1AE1F9F}" dt="2018-09-16T21:16:17.744" v="1394" actId="20577"/>
        <pc:sldMkLst>
          <pc:docMk/>
          <pc:sldMk cId="670903998" sldId="270"/>
        </pc:sldMkLst>
        <pc:spChg chg="mod">
          <ac:chgData name="Chen, WanTing" userId="af9978b8-995f-4f40-829d-94119d1418de" providerId="ADAL" clId="{2DE9BED9-4942-4DF4-B8D1-427CC1AE1F9F}" dt="2018-09-16T16:40:14.179" v="1168" actId="20577"/>
          <ac:spMkLst>
            <pc:docMk/>
            <pc:sldMk cId="670903998" sldId="270"/>
            <ac:spMk id="6" creationId="{00000000-0000-0000-0000-000000000000}"/>
          </ac:spMkLst>
        </pc:spChg>
        <pc:spChg chg="del">
          <ac:chgData name="Chen, WanTing" userId="af9978b8-995f-4f40-829d-94119d1418de" providerId="ADAL" clId="{2DE9BED9-4942-4DF4-B8D1-427CC1AE1F9F}" dt="2018-09-16T16:33:28.608" v="1023" actId="478"/>
          <ac:spMkLst>
            <pc:docMk/>
            <pc:sldMk cId="670903998" sldId="270"/>
            <ac:spMk id="15" creationId="{F7CA3EE3-DB08-854C-A254-FBA1B4785E5D}"/>
          </ac:spMkLst>
        </pc:spChg>
        <pc:spChg chg="mod">
          <ac:chgData name="Chen, WanTing" userId="af9978b8-995f-4f40-829d-94119d1418de" providerId="ADAL" clId="{2DE9BED9-4942-4DF4-B8D1-427CC1AE1F9F}" dt="2018-09-16T16:46:28.584" v="1314" actId="14100"/>
          <ac:spMkLst>
            <pc:docMk/>
            <pc:sldMk cId="670903998" sldId="270"/>
            <ac:spMk id="16" creationId="{F2DE71A5-8A36-4E4D-A4E8-A4613394BA5C}"/>
          </ac:spMkLst>
        </pc:spChg>
        <pc:spChg chg="del mod">
          <ac:chgData name="Chen, WanTing" userId="af9978b8-995f-4f40-829d-94119d1418de" providerId="ADAL" clId="{2DE9BED9-4942-4DF4-B8D1-427CC1AE1F9F}" dt="2018-09-16T16:45:05.680" v="1191" actId="478"/>
          <ac:spMkLst>
            <pc:docMk/>
            <pc:sldMk cId="670903998" sldId="270"/>
            <ac:spMk id="17" creationId="{8BCEDE43-324E-E745-BAA4-E3B5A693034B}"/>
          </ac:spMkLst>
        </pc:spChg>
        <pc:spChg chg="mod">
          <ac:chgData name="Chen, WanTing" userId="af9978b8-995f-4f40-829d-94119d1418de" providerId="ADAL" clId="{2DE9BED9-4942-4DF4-B8D1-427CC1AE1F9F}" dt="2018-09-16T16:32:44.859" v="1022" actId="20577"/>
          <ac:spMkLst>
            <pc:docMk/>
            <pc:sldMk cId="670903998" sldId="270"/>
            <ac:spMk id="18" creationId="{878B4960-2FE6-DE46-A5FF-23E0C0F623D5}"/>
          </ac:spMkLst>
        </pc:spChg>
        <pc:spChg chg="del">
          <ac:chgData name="Chen, WanTing" userId="af9978b8-995f-4f40-829d-94119d1418de" providerId="ADAL" clId="{2DE9BED9-4942-4DF4-B8D1-427CC1AE1F9F}" dt="2018-09-16T16:31:56.283" v="895" actId="478"/>
          <ac:spMkLst>
            <pc:docMk/>
            <pc:sldMk cId="670903998" sldId="270"/>
            <ac:spMk id="19" creationId="{E909895C-BCE1-E143-AB06-8D4784138B46}"/>
          </ac:spMkLst>
        </pc:spChg>
        <pc:spChg chg="mod">
          <ac:chgData name="Chen, WanTing" userId="af9978b8-995f-4f40-829d-94119d1418de" providerId="ADAL" clId="{2DE9BED9-4942-4DF4-B8D1-427CC1AE1F9F}" dt="2018-09-16T21:16:17.744" v="1394" actId="20577"/>
          <ac:spMkLst>
            <pc:docMk/>
            <pc:sldMk cId="670903998" sldId="270"/>
            <ac:spMk id="22" creationId="{C0F21E1F-160A-D243-84DE-F01AA2558643}"/>
          </ac:spMkLst>
        </pc:spChg>
        <pc:spChg chg="add del">
          <ac:chgData name="Chen, WanTing" userId="af9978b8-995f-4f40-829d-94119d1418de" providerId="ADAL" clId="{2DE9BED9-4942-4DF4-B8D1-427CC1AE1F9F}" dt="2018-09-16T16:26:41.506" v="869" actId="478"/>
          <ac:spMkLst>
            <pc:docMk/>
            <pc:sldMk cId="670903998" sldId="270"/>
            <ac:spMk id="23" creationId="{8E58A625-160E-5545-9D6C-545659EFF356}"/>
          </ac:spMkLst>
        </pc:spChg>
        <pc:spChg chg="add">
          <ac:chgData name="Chen, WanTing" userId="af9978b8-995f-4f40-829d-94119d1418de" providerId="ADAL" clId="{2DE9BED9-4942-4DF4-B8D1-427CC1AE1F9F}" dt="2018-09-16T16:41:33.952" v="1181"/>
          <ac:spMkLst>
            <pc:docMk/>
            <pc:sldMk cId="670903998" sldId="270"/>
            <ac:spMk id="38" creationId="{AEB4A564-B2A5-42DB-B616-7F2E88FAE976}"/>
          </ac:spMkLst>
        </pc:spChg>
        <pc:spChg chg="add">
          <ac:chgData name="Chen, WanTing" userId="af9978b8-995f-4f40-829d-94119d1418de" providerId="ADAL" clId="{2DE9BED9-4942-4DF4-B8D1-427CC1AE1F9F}" dt="2018-09-16T16:41:33.952" v="1181"/>
          <ac:spMkLst>
            <pc:docMk/>
            <pc:sldMk cId="670903998" sldId="270"/>
            <ac:spMk id="39" creationId="{EB67BF47-4C7F-4CB9-9EEC-FCB3504BBCD5}"/>
          </ac:spMkLst>
        </pc:spChg>
        <pc:spChg chg="add">
          <ac:chgData name="Chen, WanTing" userId="af9978b8-995f-4f40-829d-94119d1418de" providerId="ADAL" clId="{2DE9BED9-4942-4DF4-B8D1-427CC1AE1F9F}" dt="2018-09-16T16:41:33.952" v="1181"/>
          <ac:spMkLst>
            <pc:docMk/>
            <pc:sldMk cId="670903998" sldId="270"/>
            <ac:spMk id="40" creationId="{BC9460C5-6ED3-435C-BCBB-24876E023CB5}"/>
          </ac:spMkLst>
        </pc:spChg>
        <pc:spChg chg="add">
          <ac:chgData name="Chen, WanTing" userId="af9978b8-995f-4f40-829d-94119d1418de" providerId="ADAL" clId="{2DE9BED9-4942-4DF4-B8D1-427CC1AE1F9F}" dt="2018-09-16T16:41:33.952" v="1181"/>
          <ac:spMkLst>
            <pc:docMk/>
            <pc:sldMk cId="670903998" sldId="270"/>
            <ac:spMk id="41" creationId="{C7348F83-593D-4729-B83C-C211A7A029E8}"/>
          </ac:spMkLst>
        </pc:spChg>
        <pc:spChg chg="add">
          <ac:chgData name="Chen, WanTing" userId="af9978b8-995f-4f40-829d-94119d1418de" providerId="ADAL" clId="{2DE9BED9-4942-4DF4-B8D1-427CC1AE1F9F}" dt="2018-09-16T16:41:33.952" v="1181"/>
          <ac:spMkLst>
            <pc:docMk/>
            <pc:sldMk cId="670903998" sldId="270"/>
            <ac:spMk id="42" creationId="{1FBECD57-5D63-496E-B2B1-95EDE79C6B5F}"/>
          </ac:spMkLst>
        </pc:spChg>
        <pc:spChg chg="mod">
          <ac:chgData name="Chen, WanTing" userId="af9978b8-995f-4f40-829d-94119d1418de" providerId="ADAL" clId="{2DE9BED9-4942-4DF4-B8D1-427CC1AE1F9F}" dt="2018-09-16T17:23:55.694" v="1380" actId="20577"/>
          <ac:spMkLst>
            <pc:docMk/>
            <pc:sldMk cId="670903998" sldId="270"/>
            <ac:spMk id="93186" creationId="{00000000-0000-0000-0000-000000000000}"/>
          </ac:spMkLst>
        </pc:spChg>
        <pc:spChg chg="mod">
          <ac:chgData name="Chen, WanTing" userId="af9978b8-995f-4f40-829d-94119d1418de" providerId="ADAL" clId="{2DE9BED9-4942-4DF4-B8D1-427CC1AE1F9F}" dt="2018-09-16T16:30:38.389" v="889" actId="1038"/>
          <ac:spMkLst>
            <pc:docMk/>
            <pc:sldMk cId="670903998" sldId="270"/>
            <ac:spMk id="93187" creationId="{00000000-0000-0000-0000-000000000000}"/>
          </ac:spMkLst>
        </pc:spChg>
        <pc:grpChg chg="add mod">
          <ac:chgData name="Chen, WanTing" userId="af9978b8-995f-4f40-829d-94119d1418de" providerId="ADAL" clId="{2DE9BED9-4942-4DF4-B8D1-427CC1AE1F9F}" dt="2018-09-16T16:50:03.863" v="1333" actId="1037"/>
          <ac:grpSpMkLst>
            <pc:docMk/>
            <pc:sldMk cId="670903998" sldId="270"/>
            <ac:grpSpMk id="20" creationId="{9A5831BA-CDD3-4330-9C03-FD6E51502954}"/>
          </ac:grpSpMkLst>
        </pc:grpChg>
        <pc:grpChg chg="add del mod">
          <ac:chgData name="Chen, WanTing" userId="af9978b8-995f-4f40-829d-94119d1418de" providerId="ADAL" clId="{2DE9BED9-4942-4DF4-B8D1-427CC1AE1F9F}" dt="2018-09-16T16:43:41.049" v="1188" actId="478"/>
          <ac:grpSpMkLst>
            <pc:docMk/>
            <pc:sldMk cId="670903998" sldId="270"/>
            <ac:grpSpMk id="31" creationId="{73FF2167-0BAC-4909-91EE-5029FD685727}"/>
          </ac:grpSpMkLst>
        </pc:grpChg>
        <pc:grpChg chg="add mod">
          <ac:chgData name="Chen, WanTing" userId="af9978b8-995f-4f40-829d-94119d1418de" providerId="ADAL" clId="{2DE9BED9-4942-4DF4-B8D1-427CC1AE1F9F}" dt="2018-09-16T16:41:33.952" v="1181"/>
          <ac:grpSpMkLst>
            <pc:docMk/>
            <pc:sldMk cId="670903998" sldId="270"/>
            <ac:grpSpMk id="37" creationId="{63EB9F77-C2BC-47E3-81F6-BB1CEA02E30B}"/>
          </ac:grpSpMkLst>
        </pc:grpChg>
        <pc:graphicFrameChg chg="add del">
          <ac:chgData name="Chen, WanTing" userId="af9978b8-995f-4f40-829d-94119d1418de" providerId="ADAL" clId="{2DE9BED9-4942-4DF4-B8D1-427CC1AE1F9F}" dt="2018-09-16T17:23:37.785" v="1343"/>
          <ac:graphicFrameMkLst>
            <pc:docMk/>
            <pc:sldMk cId="670903998" sldId="270"/>
            <ac:graphicFrameMk id="7" creationId="{F6D0A603-8147-486A-9109-404419132E76}"/>
          </ac:graphicFrameMkLst>
        </pc:graphicFrameChg>
        <pc:picChg chg="add mod modCrop">
          <ac:chgData name="Chen, WanTing" userId="af9978b8-995f-4f40-829d-94119d1418de" providerId="ADAL" clId="{2DE9BED9-4942-4DF4-B8D1-427CC1AE1F9F}" dt="2018-09-16T15:43:10.697" v="15" actId="14100"/>
          <ac:picMkLst>
            <pc:docMk/>
            <pc:sldMk cId="670903998" sldId="270"/>
            <ac:picMk id="4" creationId="{C3622089-74D2-47F5-AA68-BED5A4CDE24E}"/>
          </ac:picMkLst>
        </pc:picChg>
        <pc:picChg chg="mod">
          <ac:chgData name="Chen, WanTing" userId="af9978b8-995f-4f40-829d-94119d1418de" providerId="ADAL" clId="{2DE9BED9-4942-4DF4-B8D1-427CC1AE1F9F}" dt="2018-09-16T16:50:36.660" v="1338" actId="1035"/>
          <ac:picMkLst>
            <pc:docMk/>
            <pc:sldMk cId="670903998" sldId="270"/>
            <ac:picMk id="5" creationId="{EB5AF2E5-FE39-4809-8539-96650DB8A93F}"/>
          </ac:picMkLst>
        </pc:picChg>
        <pc:picChg chg="add del mod">
          <ac:chgData name="Chen, WanTing" userId="af9978b8-995f-4f40-829d-94119d1418de" providerId="ADAL" clId="{2DE9BED9-4942-4DF4-B8D1-427CC1AE1F9F}" dt="2018-09-16T16:24:43.020" v="841" actId="478"/>
          <ac:picMkLst>
            <pc:docMk/>
            <pc:sldMk cId="670903998" sldId="270"/>
            <ac:picMk id="25" creationId="{B476ECC3-B404-4A14-A022-5AF019DE7F8C}"/>
          </ac:picMkLst>
        </pc:picChg>
        <pc:picChg chg="add del mod">
          <ac:chgData name="Chen, WanTing" userId="af9978b8-995f-4f40-829d-94119d1418de" providerId="ADAL" clId="{2DE9BED9-4942-4DF4-B8D1-427CC1AE1F9F}" dt="2018-09-16T16:25:12.725" v="844" actId="478"/>
          <ac:picMkLst>
            <pc:docMk/>
            <pc:sldMk cId="670903998" sldId="270"/>
            <ac:picMk id="26" creationId="{5E2B63A2-6821-410C-BED8-4BBFC8EE3C9B}"/>
          </ac:picMkLst>
        </pc:picChg>
        <pc:picChg chg="add del mod modCrop">
          <ac:chgData name="Chen, WanTing" userId="af9978b8-995f-4f40-829d-94119d1418de" providerId="ADAL" clId="{2DE9BED9-4942-4DF4-B8D1-427CC1AE1F9F}" dt="2018-09-16T16:29:45.688" v="876" actId="478"/>
          <ac:picMkLst>
            <pc:docMk/>
            <pc:sldMk cId="670903998" sldId="270"/>
            <ac:picMk id="27" creationId="{F4781AFB-F3E8-4BF9-A0C3-F5B3CB351624}"/>
          </ac:picMkLst>
        </pc:picChg>
        <pc:picChg chg="add mod">
          <ac:chgData name="Chen, WanTing" userId="af9978b8-995f-4f40-829d-94119d1418de" providerId="ADAL" clId="{2DE9BED9-4942-4DF4-B8D1-427CC1AE1F9F}" dt="2018-09-16T16:50:01.395" v="1332" actId="1037"/>
          <ac:picMkLst>
            <pc:docMk/>
            <pc:sldMk cId="670903998" sldId="270"/>
            <ac:picMk id="28" creationId="{AEF96668-135C-4625-998A-B976A1F99909}"/>
          </ac:picMkLst>
        </pc:picChg>
        <pc:picChg chg="add del mod">
          <ac:chgData name="Chen, WanTing" userId="af9978b8-995f-4f40-829d-94119d1418de" providerId="ADAL" clId="{2DE9BED9-4942-4DF4-B8D1-427CC1AE1F9F}" dt="2018-09-16T16:33:36.185" v="1028" actId="478"/>
          <ac:picMkLst>
            <pc:docMk/>
            <pc:sldMk cId="670903998" sldId="270"/>
            <ac:picMk id="29" creationId="{BF299531-8BFD-4586-856D-F655BAE940DA}"/>
          </ac:picMkLst>
        </pc:picChg>
        <pc:picChg chg="add mod">
          <ac:chgData name="Chen, WanTing" userId="af9978b8-995f-4f40-829d-94119d1418de" providerId="ADAL" clId="{2DE9BED9-4942-4DF4-B8D1-427CC1AE1F9F}" dt="2018-09-16T16:48:35.830" v="1317" actId="1037"/>
          <ac:picMkLst>
            <pc:docMk/>
            <pc:sldMk cId="670903998" sldId="270"/>
            <ac:picMk id="30" creationId="{35B41ACF-B191-4CDC-8EC7-3850A1798EF2}"/>
          </ac:picMkLst>
        </pc:picChg>
        <pc:picChg chg="add">
          <ac:chgData name="Chen, WanTing" userId="af9978b8-995f-4f40-829d-94119d1418de" providerId="ADAL" clId="{2DE9BED9-4942-4DF4-B8D1-427CC1AE1F9F}" dt="2018-09-16T16:41:33.952" v="1181"/>
          <ac:picMkLst>
            <pc:docMk/>
            <pc:sldMk cId="670903998" sldId="270"/>
            <ac:picMk id="32" creationId="{789408EE-AF19-47BE-8CE4-FE09B3967DFB}"/>
          </ac:picMkLst>
        </pc:picChg>
        <pc:picChg chg="add">
          <ac:chgData name="Chen, WanTing" userId="af9978b8-995f-4f40-829d-94119d1418de" providerId="ADAL" clId="{2DE9BED9-4942-4DF4-B8D1-427CC1AE1F9F}" dt="2018-09-16T16:41:33.952" v="1181"/>
          <ac:picMkLst>
            <pc:docMk/>
            <pc:sldMk cId="670903998" sldId="270"/>
            <ac:picMk id="33" creationId="{86513914-9A34-4EA4-A56D-C737D8963D16}"/>
          </ac:picMkLst>
        </pc:picChg>
        <pc:picChg chg="add">
          <ac:chgData name="Chen, WanTing" userId="af9978b8-995f-4f40-829d-94119d1418de" providerId="ADAL" clId="{2DE9BED9-4942-4DF4-B8D1-427CC1AE1F9F}" dt="2018-09-16T16:41:33.952" v="1181"/>
          <ac:picMkLst>
            <pc:docMk/>
            <pc:sldMk cId="670903998" sldId="270"/>
            <ac:picMk id="34" creationId="{6B74EACA-AE1C-4404-BF0E-7791F78FE2DF}"/>
          </ac:picMkLst>
        </pc:picChg>
        <pc:picChg chg="add">
          <ac:chgData name="Chen, WanTing" userId="af9978b8-995f-4f40-829d-94119d1418de" providerId="ADAL" clId="{2DE9BED9-4942-4DF4-B8D1-427CC1AE1F9F}" dt="2018-09-16T16:41:33.952" v="1181"/>
          <ac:picMkLst>
            <pc:docMk/>
            <pc:sldMk cId="670903998" sldId="270"/>
            <ac:picMk id="35" creationId="{E563E26F-CB0C-4093-B628-3F49D5E66342}"/>
          </ac:picMkLst>
        </pc:picChg>
        <pc:picChg chg="add">
          <ac:chgData name="Chen, WanTing" userId="af9978b8-995f-4f40-829d-94119d1418de" providerId="ADAL" clId="{2DE9BED9-4942-4DF4-B8D1-427CC1AE1F9F}" dt="2018-09-16T16:41:33.952" v="1181"/>
          <ac:picMkLst>
            <pc:docMk/>
            <pc:sldMk cId="670903998" sldId="270"/>
            <ac:picMk id="36" creationId="{0AEDE7EF-7DBE-46D8-BF3E-718C6704E0D7}"/>
          </ac:picMkLst>
        </pc:picChg>
        <pc:picChg chg="add mod">
          <ac:chgData name="Chen, WanTing" userId="af9978b8-995f-4f40-829d-94119d1418de" providerId="ADAL" clId="{2DE9BED9-4942-4DF4-B8D1-427CC1AE1F9F}" dt="2018-09-16T16:46:31.281" v="1315" actId="1036"/>
          <ac:picMkLst>
            <pc:docMk/>
            <pc:sldMk cId="670903998" sldId="270"/>
            <ac:picMk id="43" creationId="{C923E148-D889-48B5-B989-D8C5EB294930}"/>
          </ac:picMkLst>
        </pc:picChg>
      </pc:sldChg>
      <pc:sldChg chg="delSp modSp add del">
        <pc:chgData name="Chen, WanTing" userId="af9978b8-995f-4f40-829d-94119d1418de" providerId="ADAL" clId="{2DE9BED9-4942-4DF4-B8D1-427CC1AE1F9F}" dt="2018-09-16T16:51:47.591" v="1339" actId="2696"/>
        <pc:sldMkLst>
          <pc:docMk/>
          <pc:sldMk cId="2751068319" sldId="271"/>
        </pc:sldMkLst>
        <pc:spChg chg="del">
          <ac:chgData name="Chen, WanTing" userId="af9978b8-995f-4f40-829d-94119d1418de" providerId="ADAL" clId="{2DE9BED9-4942-4DF4-B8D1-427CC1AE1F9F}" dt="2018-09-16T16:42:01.421" v="1183" actId="478"/>
          <ac:spMkLst>
            <pc:docMk/>
            <pc:sldMk cId="2751068319" sldId="271"/>
            <ac:spMk id="2" creationId="{5F5444B6-7C17-4E33-833C-7B51A7A8C4B7}"/>
          </ac:spMkLst>
        </pc:spChg>
        <pc:spChg chg="del">
          <ac:chgData name="Chen, WanTing" userId="af9978b8-995f-4f40-829d-94119d1418de" providerId="ADAL" clId="{2DE9BED9-4942-4DF4-B8D1-427CC1AE1F9F}" dt="2018-09-16T16:42:01.421" v="1183" actId="478"/>
          <ac:spMkLst>
            <pc:docMk/>
            <pc:sldMk cId="2751068319" sldId="271"/>
            <ac:spMk id="3" creationId="{463EA34B-325E-4B6F-A93C-916DE5D5674D}"/>
          </ac:spMkLst>
        </pc:spChg>
        <pc:spChg chg="del">
          <ac:chgData name="Chen, WanTing" userId="af9978b8-995f-4f40-829d-94119d1418de" providerId="ADAL" clId="{2DE9BED9-4942-4DF4-B8D1-427CC1AE1F9F}" dt="2018-09-16T16:42:01.421" v="1183" actId="478"/>
          <ac:spMkLst>
            <pc:docMk/>
            <pc:sldMk cId="2751068319" sldId="271"/>
            <ac:spMk id="4" creationId="{07D13910-3C24-461C-86A6-2753ADB009A0}"/>
          </ac:spMkLst>
        </pc:spChg>
        <pc:spChg chg="del">
          <ac:chgData name="Chen, WanTing" userId="af9978b8-995f-4f40-829d-94119d1418de" providerId="ADAL" clId="{2DE9BED9-4942-4DF4-B8D1-427CC1AE1F9F}" dt="2018-09-16T16:42:01.421" v="1183" actId="478"/>
          <ac:spMkLst>
            <pc:docMk/>
            <pc:sldMk cId="2751068319" sldId="271"/>
            <ac:spMk id="5" creationId="{588125C1-00D4-4B27-949E-708993CD11DC}"/>
          </ac:spMkLst>
        </pc:spChg>
        <pc:picChg chg="mod modCrop">
          <ac:chgData name="Chen, WanTing" userId="af9978b8-995f-4f40-829d-94119d1418de" providerId="ADAL" clId="{2DE9BED9-4942-4DF4-B8D1-427CC1AE1F9F}" dt="2018-09-16T16:42:49.123" v="1187" actId="732"/>
          <ac:picMkLst>
            <pc:docMk/>
            <pc:sldMk cId="2751068319" sldId="271"/>
            <ac:picMk id="6" creationId="{E5F9EC11-246A-4270-9245-8C1ED3827D6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4FE36-E9D4-40E2-A5A3-FF48A73910C2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86BF587-946D-43D8-95A0-5813EC32780F}">
      <dgm:prSet phldrT="[文字]" custT="1"/>
      <dgm:spPr/>
      <dgm:t>
        <a:bodyPr/>
        <a:lstStyle/>
        <a:p>
          <a:r>
            <a:rPr lang="en-US" sz="2400" dirty="0" smtClean="0"/>
            <a:t>Submit your package (Fall)</a:t>
          </a:r>
          <a:endParaRPr lang="en-US" sz="2400" dirty="0"/>
        </a:p>
      </dgm:t>
    </dgm:pt>
    <dgm:pt modelId="{C8647AD0-D767-4391-A614-3DF52AF2B749}" type="parTrans" cxnId="{05B75555-40CA-48E1-9D80-B920EC5F2ACC}">
      <dgm:prSet/>
      <dgm:spPr/>
      <dgm:t>
        <a:bodyPr/>
        <a:lstStyle/>
        <a:p>
          <a:endParaRPr lang="en-US"/>
        </a:p>
      </dgm:t>
    </dgm:pt>
    <dgm:pt modelId="{043CCE84-A26A-4666-9D86-ACB7FB3A21CD}" type="sibTrans" cxnId="{05B75555-40CA-48E1-9D80-B920EC5F2ACC}">
      <dgm:prSet custT="1"/>
      <dgm:spPr/>
      <dgm:t>
        <a:bodyPr/>
        <a:lstStyle/>
        <a:p>
          <a:endParaRPr lang="en-US" sz="2400"/>
        </a:p>
      </dgm:t>
    </dgm:pt>
    <dgm:pt modelId="{F20C8E25-395B-4D60-93F6-E5B1A1E43CEE}">
      <dgm:prSet phldrT="[文字]" custT="1"/>
      <dgm:spPr/>
      <dgm:t>
        <a:bodyPr/>
        <a:lstStyle/>
        <a:p>
          <a:r>
            <a:rPr lang="en-US" sz="2400" dirty="0" smtClean="0"/>
            <a:t>Phone Interview (Spring or during National conference)</a:t>
          </a:r>
          <a:endParaRPr lang="en-US" sz="2400" dirty="0"/>
        </a:p>
      </dgm:t>
    </dgm:pt>
    <dgm:pt modelId="{F1DED305-0BBC-4CF1-8C97-468B64BB3121}" type="parTrans" cxnId="{07A8CD81-85BC-45A9-BD3D-5F8A6724CB29}">
      <dgm:prSet/>
      <dgm:spPr/>
      <dgm:t>
        <a:bodyPr/>
        <a:lstStyle/>
        <a:p>
          <a:endParaRPr lang="en-US"/>
        </a:p>
      </dgm:t>
    </dgm:pt>
    <dgm:pt modelId="{5ECB9580-68AE-40CA-BEB7-38DA9D9C791C}" type="sibTrans" cxnId="{07A8CD81-85BC-45A9-BD3D-5F8A6724CB29}">
      <dgm:prSet custT="1"/>
      <dgm:spPr/>
      <dgm:t>
        <a:bodyPr/>
        <a:lstStyle/>
        <a:p>
          <a:endParaRPr lang="en-US" sz="2400"/>
        </a:p>
      </dgm:t>
    </dgm:pt>
    <dgm:pt modelId="{29AE1E62-909C-4CC0-9B24-7E6EF957D5EA}">
      <dgm:prSet phldrT="[文字]" custT="1"/>
      <dgm:spPr/>
      <dgm:t>
        <a:bodyPr/>
        <a:lstStyle/>
        <a:p>
          <a:r>
            <a:rPr lang="en-US" sz="2400" dirty="0" smtClean="0"/>
            <a:t>Skype Interview (Spring)  </a:t>
          </a:r>
          <a:endParaRPr lang="en-US" sz="2400" dirty="0"/>
        </a:p>
      </dgm:t>
    </dgm:pt>
    <dgm:pt modelId="{B9B5C6EC-8BE8-420B-829B-B6AFF656445D}" type="parTrans" cxnId="{8614E1BB-9F76-42CD-A2A6-E6BCFE030A54}">
      <dgm:prSet/>
      <dgm:spPr/>
      <dgm:t>
        <a:bodyPr/>
        <a:lstStyle/>
        <a:p>
          <a:endParaRPr lang="en-US"/>
        </a:p>
      </dgm:t>
    </dgm:pt>
    <dgm:pt modelId="{EFE03901-84B8-40D5-B6D6-D5610DC7895E}" type="sibTrans" cxnId="{8614E1BB-9F76-42CD-A2A6-E6BCFE030A54}">
      <dgm:prSet custT="1"/>
      <dgm:spPr/>
      <dgm:t>
        <a:bodyPr/>
        <a:lstStyle/>
        <a:p>
          <a:endParaRPr lang="en-US" sz="2400"/>
        </a:p>
      </dgm:t>
    </dgm:pt>
    <dgm:pt modelId="{6CC7F9E8-6C78-4659-A901-8C1B9BCFD047}">
      <dgm:prSet custT="1"/>
      <dgm:spPr/>
      <dgm:t>
        <a:bodyPr/>
        <a:lstStyle/>
        <a:p>
          <a:r>
            <a:rPr lang="en-US" sz="2400" dirty="0" smtClean="0"/>
            <a:t>On-site Interview (Spring)</a:t>
          </a:r>
          <a:endParaRPr lang="en-US" sz="2400" dirty="0"/>
        </a:p>
      </dgm:t>
    </dgm:pt>
    <dgm:pt modelId="{0912876D-CC6B-4569-8EC0-D91A9E4535E9}" type="parTrans" cxnId="{3169B9A7-F7EC-4FCA-A60E-E0AC08F8E0B6}">
      <dgm:prSet/>
      <dgm:spPr/>
      <dgm:t>
        <a:bodyPr/>
        <a:lstStyle/>
        <a:p>
          <a:endParaRPr lang="en-US"/>
        </a:p>
      </dgm:t>
    </dgm:pt>
    <dgm:pt modelId="{1D9CE332-559D-4CC9-890B-D7907EFFF7C9}" type="sibTrans" cxnId="{3169B9A7-F7EC-4FCA-A60E-E0AC08F8E0B6}">
      <dgm:prSet custT="1"/>
      <dgm:spPr/>
      <dgm:t>
        <a:bodyPr/>
        <a:lstStyle/>
        <a:p>
          <a:endParaRPr lang="en-US" sz="2400"/>
        </a:p>
      </dgm:t>
    </dgm:pt>
    <dgm:pt modelId="{C5AE8AB4-38FE-46D5-92B9-672F410BA463}">
      <dgm:prSet custT="1"/>
      <dgm:spPr/>
      <dgm:t>
        <a:bodyPr/>
        <a:lstStyle/>
        <a:p>
          <a:r>
            <a:rPr lang="en-US" sz="2400" dirty="0" smtClean="0"/>
            <a:t>Offer (may have invited visitation)</a:t>
          </a:r>
          <a:endParaRPr lang="en-US" sz="2400" dirty="0"/>
        </a:p>
      </dgm:t>
    </dgm:pt>
    <dgm:pt modelId="{7CC35EF8-C787-4400-B38E-80084F0FFCB4}" type="parTrans" cxnId="{177B45CC-94AB-4508-A570-7F3EE79FED6A}">
      <dgm:prSet/>
      <dgm:spPr/>
      <dgm:t>
        <a:bodyPr/>
        <a:lstStyle/>
        <a:p>
          <a:endParaRPr lang="en-US"/>
        </a:p>
      </dgm:t>
    </dgm:pt>
    <dgm:pt modelId="{E792EA0F-9AED-4F45-B492-409917F7FFAB}" type="sibTrans" cxnId="{177B45CC-94AB-4508-A570-7F3EE79FED6A}">
      <dgm:prSet/>
      <dgm:spPr/>
      <dgm:t>
        <a:bodyPr/>
        <a:lstStyle/>
        <a:p>
          <a:endParaRPr lang="en-US"/>
        </a:p>
      </dgm:t>
    </dgm:pt>
    <dgm:pt modelId="{4FC3ACB8-5254-4490-AC15-E0A4D825FB96}" type="pres">
      <dgm:prSet presAssocID="{67B4FE36-E9D4-40E2-A5A3-FF48A73910C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04A00B-445F-4539-AE93-26A03EC66447}" type="pres">
      <dgm:prSet presAssocID="{67B4FE36-E9D4-40E2-A5A3-FF48A73910C2}" presName="dummyMaxCanvas" presStyleCnt="0">
        <dgm:presLayoutVars/>
      </dgm:prSet>
      <dgm:spPr/>
    </dgm:pt>
    <dgm:pt modelId="{A51D15F7-1B28-4102-9D77-A1D7394E53FE}" type="pres">
      <dgm:prSet presAssocID="{67B4FE36-E9D4-40E2-A5A3-FF48A73910C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AA629-8AF5-427F-A409-E0D66E8FC812}" type="pres">
      <dgm:prSet presAssocID="{67B4FE36-E9D4-40E2-A5A3-FF48A73910C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8ADAF-1580-45C1-ACAB-76A2F8A2C2C5}" type="pres">
      <dgm:prSet presAssocID="{67B4FE36-E9D4-40E2-A5A3-FF48A73910C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62C85-5F6F-4DCA-8976-042E528CAF58}" type="pres">
      <dgm:prSet presAssocID="{67B4FE36-E9D4-40E2-A5A3-FF48A73910C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EFEED-8C7D-4F48-8F73-9E4E80263673}" type="pres">
      <dgm:prSet presAssocID="{67B4FE36-E9D4-40E2-A5A3-FF48A73910C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2B2C6-F9C7-4981-9FD9-806798842A9B}" type="pres">
      <dgm:prSet presAssocID="{67B4FE36-E9D4-40E2-A5A3-FF48A73910C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1E664-5798-47A5-8A13-A49D93C72DBC}" type="pres">
      <dgm:prSet presAssocID="{67B4FE36-E9D4-40E2-A5A3-FF48A73910C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15887-05AC-456D-A51B-80357745FC0A}" type="pres">
      <dgm:prSet presAssocID="{67B4FE36-E9D4-40E2-A5A3-FF48A73910C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DA522-7AC1-4774-8823-9822BDA29848}" type="pres">
      <dgm:prSet presAssocID="{67B4FE36-E9D4-40E2-A5A3-FF48A73910C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0A9F8-1B4C-46B0-823D-6F4280805E2C}" type="pres">
      <dgm:prSet presAssocID="{67B4FE36-E9D4-40E2-A5A3-FF48A73910C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D6DD1-F0B3-472F-A5F1-337C031E9D28}" type="pres">
      <dgm:prSet presAssocID="{67B4FE36-E9D4-40E2-A5A3-FF48A73910C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73769-A5E9-4EC7-9F13-E0D3A4AF4285}" type="pres">
      <dgm:prSet presAssocID="{67B4FE36-E9D4-40E2-A5A3-FF48A73910C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423AD-1BA8-42F4-A795-9BF6B85208E4}" type="pres">
      <dgm:prSet presAssocID="{67B4FE36-E9D4-40E2-A5A3-FF48A73910C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172E0-B694-4370-9F93-800F3105D39D}" type="pres">
      <dgm:prSet presAssocID="{67B4FE36-E9D4-40E2-A5A3-FF48A73910C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AFE29E-9F99-4C93-8BBD-99C3E38B2B4A}" type="presOf" srcId="{EFE03901-84B8-40D5-B6D6-D5610DC7895E}" destId="{A6915887-05AC-456D-A51B-80357745FC0A}" srcOrd="0" destOrd="0" presId="urn:microsoft.com/office/officeart/2005/8/layout/vProcess5"/>
    <dgm:cxn modelId="{F9F33A15-B556-40C3-B062-A0086D8B972F}" type="presOf" srcId="{C5AE8AB4-38FE-46D5-92B9-672F410BA463}" destId="{EFF172E0-B694-4370-9F93-800F3105D39D}" srcOrd="1" destOrd="0" presId="urn:microsoft.com/office/officeart/2005/8/layout/vProcess5"/>
    <dgm:cxn modelId="{F362272B-3C90-4CDD-927C-672BDFDB2EFF}" type="presOf" srcId="{F20C8E25-395B-4D60-93F6-E5B1A1E43CEE}" destId="{234AA629-8AF5-427F-A409-E0D66E8FC812}" srcOrd="0" destOrd="0" presId="urn:microsoft.com/office/officeart/2005/8/layout/vProcess5"/>
    <dgm:cxn modelId="{05B75555-40CA-48E1-9D80-B920EC5F2ACC}" srcId="{67B4FE36-E9D4-40E2-A5A3-FF48A73910C2}" destId="{886BF587-946D-43D8-95A0-5813EC32780F}" srcOrd="0" destOrd="0" parTransId="{C8647AD0-D767-4391-A614-3DF52AF2B749}" sibTransId="{043CCE84-A26A-4666-9D86-ACB7FB3A21CD}"/>
    <dgm:cxn modelId="{1E8CE6E9-1F55-44B4-B43B-8F8790335185}" type="presOf" srcId="{6CC7F9E8-6C78-4659-A901-8C1B9BCFD047}" destId="{F02423AD-1BA8-42F4-A795-9BF6B85208E4}" srcOrd="1" destOrd="0" presId="urn:microsoft.com/office/officeart/2005/8/layout/vProcess5"/>
    <dgm:cxn modelId="{89FCB8CE-FF46-43B8-B442-E0CD12800733}" type="presOf" srcId="{5ECB9580-68AE-40CA-BEB7-38DA9D9C791C}" destId="{7A31E664-5798-47A5-8A13-A49D93C72DBC}" srcOrd="0" destOrd="0" presId="urn:microsoft.com/office/officeart/2005/8/layout/vProcess5"/>
    <dgm:cxn modelId="{6D8D2505-6CE7-476E-8F2F-DB0F7A988B4C}" type="presOf" srcId="{886BF587-946D-43D8-95A0-5813EC32780F}" destId="{E9D0A9F8-1B4C-46B0-823D-6F4280805E2C}" srcOrd="1" destOrd="0" presId="urn:microsoft.com/office/officeart/2005/8/layout/vProcess5"/>
    <dgm:cxn modelId="{D889DC5B-6452-416B-A1CF-5FCF3450CBF4}" type="presOf" srcId="{29AE1E62-909C-4CC0-9B24-7E6EF957D5EA}" destId="{77B73769-A5E9-4EC7-9F13-E0D3A4AF4285}" srcOrd="1" destOrd="0" presId="urn:microsoft.com/office/officeart/2005/8/layout/vProcess5"/>
    <dgm:cxn modelId="{00BD9EB7-7275-47B9-9A93-C18E70C80AE2}" type="presOf" srcId="{1D9CE332-559D-4CC9-890B-D7907EFFF7C9}" destId="{63BDA522-7AC1-4774-8823-9822BDA29848}" srcOrd="0" destOrd="0" presId="urn:microsoft.com/office/officeart/2005/8/layout/vProcess5"/>
    <dgm:cxn modelId="{D0E1A935-9A5D-4ED1-B9C4-34AEBD9FE763}" type="presOf" srcId="{F20C8E25-395B-4D60-93F6-E5B1A1E43CEE}" destId="{92FD6DD1-F0B3-472F-A5F1-337C031E9D28}" srcOrd="1" destOrd="0" presId="urn:microsoft.com/office/officeart/2005/8/layout/vProcess5"/>
    <dgm:cxn modelId="{4E7C6565-9F8B-4BE5-B551-B15507D2CC28}" type="presOf" srcId="{67B4FE36-E9D4-40E2-A5A3-FF48A73910C2}" destId="{4FC3ACB8-5254-4490-AC15-E0A4D825FB96}" srcOrd="0" destOrd="0" presId="urn:microsoft.com/office/officeart/2005/8/layout/vProcess5"/>
    <dgm:cxn modelId="{177B45CC-94AB-4508-A570-7F3EE79FED6A}" srcId="{67B4FE36-E9D4-40E2-A5A3-FF48A73910C2}" destId="{C5AE8AB4-38FE-46D5-92B9-672F410BA463}" srcOrd="4" destOrd="0" parTransId="{7CC35EF8-C787-4400-B38E-80084F0FFCB4}" sibTransId="{E792EA0F-9AED-4F45-B492-409917F7FFAB}"/>
    <dgm:cxn modelId="{100CB2A7-E4F2-4003-95F1-8B71E6BC0419}" type="presOf" srcId="{043CCE84-A26A-4666-9D86-ACB7FB3A21CD}" destId="{FB72B2C6-F9C7-4981-9FD9-806798842A9B}" srcOrd="0" destOrd="0" presId="urn:microsoft.com/office/officeart/2005/8/layout/vProcess5"/>
    <dgm:cxn modelId="{97A1A7F3-00FF-4519-972C-BE6D6C4E7E0B}" type="presOf" srcId="{886BF587-946D-43D8-95A0-5813EC32780F}" destId="{A51D15F7-1B28-4102-9D77-A1D7394E53FE}" srcOrd="0" destOrd="0" presId="urn:microsoft.com/office/officeart/2005/8/layout/vProcess5"/>
    <dgm:cxn modelId="{B0DF656A-3903-422C-A6CB-D7A79342A101}" type="presOf" srcId="{C5AE8AB4-38FE-46D5-92B9-672F410BA463}" destId="{9D8EFEED-8C7D-4F48-8F73-9E4E80263673}" srcOrd="0" destOrd="0" presId="urn:microsoft.com/office/officeart/2005/8/layout/vProcess5"/>
    <dgm:cxn modelId="{07A8CD81-85BC-45A9-BD3D-5F8A6724CB29}" srcId="{67B4FE36-E9D4-40E2-A5A3-FF48A73910C2}" destId="{F20C8E25-395B-4D60-93F6-E5B1A1E43CEE}" srcOrd="1" destOrd="0" parTransId="{F1DED305-0BBC-4CF1-8C97-468B64BB3121}" sibTransId="{5ECB9580-68AE-40CA-BEB7-38DA9D9C791C}"/>
    <dgm:cxn modelId="{7E302AF6-E7F2-4A9D-A7E8-D0E785E02319}" type="presOf" srcId="{29AE1E62-909C-4CC0-9B24-7E6EF957D5EA}" destId="{8CF8ADAF-1580-45C1-ACAB-76A2F8A2C2C5}" srcOrd="0" destOrd="0" presId="urn:microsoft.com/office/officeart/2005/8/layout/vProcess5"/>
    <dgm:cxn modelId="{8614E1BB-9F76-42CD-A2A6-E6BCFE030A54}" srcId="{67B4FE36-E9D4-40E2-A5A3-FF48A73910C2}" destId="{29AE1E62-909C-4CC0-9B24-7E6EF957D5EA}" srcOrd="2" destOrd="0" parTransId="{B9B5C6EC-8BE8-420B-829B-B6AFF656445D}" sibTransId="{EFE03901-84B8-40D5-B6D6-D5610DC7895E}"/>
    <dgm:cxn modelId="{5C32C23B-6175-4E7A-84B1-A23358632146}" type="presOf" srcId="{6CC7F9E8-6C78-4659-A901-8C1B9BCFD047}" destId="{A0862C85-5F6F-4DCA-8976-042E528CAF58}" srcOrd="0" destOrd="0" presId="urn:microsoft.com/office/officeart/2005/8/layout/vProcess5"/>
    <dgm:cxn modelId="{3169B9A7-F7EC-4FCA-A60E-E0AC08F8E0B6}" srcId="{67B4FE36-E9D4-40E2-A5A3-FF48A73910C2}" destId="{6CC7F9E8-6C78-4659-A901-8C1B9BCFD047}" srcOrd="3" destOrd="0" parTransId="{0912876D-CC6B-4569-8EC0-D91A9E4535E9}" sibTransId="{1D9CE332-559D-4CC9-890B-D7907EFFF7C9}"/>
    <dgm:cxn modelId="{789EF192-FF94-4EEB-8223-517B85019157}" type="presParOf" srcId="{4FC3ACB8-5254-4490-AC15-E0A4D825FB96}" destId="{1304A00B-445F-4539-AE93-26A03EC66447}" srcOrd="0" destOrd="0" presId="urn:microsoft.com/office/officeart/2005/8/layout/vProcess5"/>
    <dgm:cxn modelId="{CA85EC0E-43C4-4623-9526-5D4ECFBBC4F9}" type="presParOf" srcId="{4FC3ACB8-5254-4490-AC15-E0A4D825FB96}" destId="{A51D15F7-1B28-4102-9D77-A1D7394E53FE}" srcOrd="1" destOrd="0" presId="urn:microsoft.com/office/officeart/2005/8/layout/vProcess5"/>
    <dgm:cxn modelId="{DB030068-5114-43E5-990C-131092464827}" type="presParOf" srcId="{4FC3ACB8-5254-4490-AC15-E0A4D825FB96}" destId="{234AA629-8AF5-427F-A409-E0D66E8FC812}" srcOrd="2" destOrd="0" presId="urn:microsoft.com/office/officeart/2005/8/layout/vProcess5"/>
    <dgm:cxn modelId="{23AE14CC-8E0E-4543-8F7B-5638A88EA23E}" type="presParOf" srcId="{4FC3ACB8-5254-4490-AC15-E0A4D825FB96}" destId="{8CF8ADAF-1580-45C1-ACAB-76A2F8A2C2C5}" srcOrd="3" destOrd="0" presId="urn:microsoft.com/office/officeart/2005/8/layout/vProcess5"/>
    <dgm:cxn modelId="{DCAD9576-C3ED-4549-AC85-5C0FFE05EF15}" type="presParOf" srcId="{4FC3ACB8-5254-4490-AC15-E0A4D825FB96}" destId="{A0862C85-5F6F-4DCA-8976-042E528CAF58}" srcOrd="4" destOrd="0" presId="urn:microsoft.com/office/officeart/2005/8/layout/vProcess5"/>
    <dgm:cxn modelId="{EB806E07-BFBF-45FF-A89C-EBB7457D5D54}" type="presParOf" srcId="{4FC3ACB8-5254-4490-AC15-E0A4D825FB96}" destId="{9D8EFEED-8C7D-4F48-8F73-9E4E80263673}" srcOrd="5" destOrd="0" presId="urn:microsoft.com/office/officeart/2005/8/layout/vProcess5"/>
    <dgm:cxn modelId="{26782FDF-6AA3-4381-930A-F688BCACA1D7}" type="presParOf" srcId="{4FC3ACB8-5254-4490-AC15-E0A4D825FB96}" destId="{FB72B2C6-F9C7-4981-9FD9-806798842A9B}" srcOrd="6" destOrd="0" presId="urn:microsoft.com/office/officeart/2005/8/layout/vProcess5"/>
    <dgm:cxn modelId="{8C0FC134-AF28-4260-8905-A9AB64E4CE19}" type="presParOf" srcId="{4FC3ACB8-5254-4490-AC15-E0A4D825FB96}" destId="{7A31E664-5798-47A5-8A13-A49D93C72DBC}" srcOrd="7" destOrd="0" presId="urn:microsoft.com/office/officeart/2005/8/layout/vProcess5"/>
    <dgm:cxn modelId="{4413A341-1C91-4543-B6BC-DC1AE70E577B}" type="presParOf" srcId="{4FC3ACB8-5254-4490-AC15-E0A4D825FB96}" destId="{A6915887-05AC-456D-A51B-80357745FC0A}" srcOrd="8" destOrd="0" presId="urn:microsoft.com/office/officeart/2005/8/layout/vProcess5"/>
    <dgm:cxn modelId="{CF5CB650-0BF0-4AE5-8E7D-D3D432B9DF0E}" type="presParOf" srcId="{4FC3ACB8-5254-4490-AC15-E0A4D825FB96}" destId="{63BDA522-7AC1-4774-8823-9822BDA29848}" srcOrd="9" destOrd="0" presId="urn:microsoft.com/office/officeart/2005/8/layout/vProcess5"/>
    <dgm:cxn modelId="{62481737-7718-4A92-B84F-7EAC52EEC716}" type="presParOf" srcId="{4FC3ACB8-5254-4490-AC15-E0A4D825FB96}" destId="{E9D0A9F8-1B4C-46B0-823D-6F4280805E2C}" srcOrd="10" destOrd="0" presId="urn:microsoft.com/office/officeart/2005/8/layout/vProcess5"/>
    <dgm:cxn modelId="{E5EB3997-4BC5-4B0D-A836-4BC4F374E788}" type="presParOf" srcId="{4FC3ACB8-5254-4490-AC15-E0A4D825FB96}" destId="{92FD6DD1-F0B3-472F-A5F1-337C031E9D28}" srcOrd="11" destOrd="0" presId="urn:microsoft.com/office/officeart/2005/8/layout/vProcess5"/>
    <dgm:cxn modelId="{08B91308-159C-4E20-808B-8D9D453A08FC}" type="presParOf" srcId="{4FC3ACB8-5254-4490-AC15-E0A4D825FB96}" destId="{77B73769-A5E9-4EC7-9F13-E0D3A4AF4285}" srcOrd="12" destOrd="0" presId="urn:microsoft.com/office/officeart/2005/8/layout/vProcess5"/>
    <dgm:cxn modelId="{80A49A4D-DD7C-4070-91AE-325D0A9A9454}" type="presParOf" srcId="{4FC3ACB8-5254-4490-AC15-E0A4D825FB96}" destId="{F02423AD-1BA8-42F4-A795-9BF6B85208E4}" srcOrd="13" destOrd="0" presId="urn:microsoft.com/office/officeart/2005/8/layout/vProcess5"/>
    <dgm:cxn modelId="{1C9D45A3-EB4F-463F-B780-F3400D464D45}" type="presParOf" srcId="{4FC3ACB8-5254-4490-AC15-E0A4D825FB96}" destId="{EFF172E0-B694-4370-9F93-800F3105D39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D15F7-1B28-4102-9D77-A1D7394E53FE}">
      <dsp:nvSpPr>
        <dsp:cNvPr id="0" name=""/>
        <dsp:cNvSpPr/>
      </dsp:nvSpPr>
      <dsp:spPr>
        <a:xfrm>
          <a:off x="0" y="0"/>
          <a:ext cx="5574030" cy="973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Submit your package (Fall)</a:t>
          </a:r>
          <a:endParaRPr lang="en-US" sz="2400" kern="1200" dirty="0"/>
        </a:p>
      </dsp:txBody>
      <dsp:txXfrm>
        <a:off x="28523" y="28523"/>
        <a:ext cx="4409245" cy="916790"/>
      </dsp:txXfrm>
    </dsp:sp>
    <dsp:sp modelId="{234AA629-8AF5-427F-A409-E0D66E8FC812}">
      <dsp:nvSpPr>
        <dsp:cNvPr id="0" name=""/>
        <dsp:cNvSpPr/>
      </dsp:nvSpPr>
      <dsp:spPr>
        <a:xfrm>
          <a:off x="416242" y="1109091"/>
          <a:ext cx="5574030" cy="973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Phone Interview (Spring or during National conference)</a:t>
          </a:r>
          <a:endParaRPr lang="en-US" sz="2400" kern="1200" dirty="0"/>
        </a:p>
      </dsp:txBody>
      <dsp:txXfrm>
        <a:off x="444765" y="1137614"/>
        <a:ext cx="4467748" cy="916790"/>
      </dsp:txXfrm>
    </dsp:sp>
    <dsp:sp modelId="{8CF8ADAF-1580-45C1-ACAB-76A2F8A2C2C5}">
      <dsp:nvSpPr>
        <dsp:cNvPr id="0" name=""/>
        <dsp:cNvSpPr/>
      </dsp:nvSpPr>
      <dsp:spPr>
        <a:xfrm>
          <a:off x="832485" y="2218182"/>
          <a:ext cx="5574030" cy="973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Skype Interview (Spring)  </a:t>
          </a:r>
          <a:endParaRPr lang="en-US" sz="2400" kern="1200" dirty="0"/>
        </a:p>
      </dsp:txBody>
      <dsp:txXfrm>
        <a:off x="861008" y="2246705"/>
        <a:ext cx="4467748" cy="916790"/>
      </dsp:txXfrm>
    </dsp:sp>
    <dsp:sp modelId="{A0862C85-5F6F-4DCA-8976-042E528CAF58}">
      <dsp:nvSpPr>
        <dsp:cNvPr id="0" name=""/>
        <dsp:cNvSpPr/>
      </dsp:nvSpPr>
      <dsp:spPr>
        <a:xfrm>
          <a:off x="1248727" y="3327273"/>
          <a:ext cx="5574030" cy="973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On-site Interview (Spring)</a:t>
          </a:r>
          <a:endParaRPr lang="en-US" sz="2400" kern="1200" dirty="0"/>
        </a:p>
      </dsp:txBody>
      <dsp:txXfrm>
        <a:off x="1277250" y="3355796"/>
        <a:ext cx="4467748" cy="916790"/>
      </dsp:txXfrm>
    </dsp:sp>
    <dsp:sp modelId="{9D8EFEED-8C7D-4F48-8F73-9E4E80263673}">
      <dsp:nvSpPr>
        <dsp:cNvPr id="0" name=""/>
        <dsp:cNvSpPr/>
      </dsp:nvSpPr>
      <dsp:spPr>
        <a:xfrm>
          <a:off x="1664970" y="4436364"/>
          <a:ext cx="5574030" cy="973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Offer (may have invited visitation)</a:t>
          </a:r>
          <a:endParaRPr lang="en-US" sz="2400" kern="1200" dirty="0"/>
        </a:p>
      </dsp:txBody>
      <dsp:txXfrm>
        <a:off x="1693493" y="4464887"/>
        <a:ext cx="4467748" cy="916790"/>
      </dsp:txXfrm>
    </dsp:sp>
    <dsp:sp modelId="{FB72B2C6-F9C7-4981-9FD9-806798842A9B}">
      <dsp:nvSpPr>
        <dsp:cNvPr id="0" name=""/>
        <dsp:cNvSpPr/>
      </dsp:nvSpPr>
      <dsp:spPr>
        <a:xfrm>
          <a:off x="4941036" y="711441"/>
          <a:ext cx="632993" cy="6329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083459" y="711441"/>
        <a:ext cx="348147" cy="476327"/>
      </dsp:txXfrm>
    </dsp:sp>
    <dsp:sp modelId="{7A31E664-5798-47A5-8A13-A49D93C72DBC}">
      <dsp:nvSpPr>
        <dsp:cNvPr id="0" name=""/>
        <dsp:cNvSpPr/>
      </dsp:nvSpPr>
      <dsp:spPr>
        <a:xfrm>
          <a:off x="5357279" y="1820532"/>
          <a:ext cx="632993" cy="6329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499702" y="1820532"/>
        <a:ext cx="348147" cy="476327"/>
      </dsp:txXfrm>
    </dsp:sp>
    <dsp:sp modelId="{A6915887-05AC-456D-A51B-80357745FC0A}">
      <dsp:nvSpPr>
        <dsp:cNvPr id="0" name=""/>
        <dsp:cNvSpPr/>
      </dsp:nvSpPr>
      <dsp:spPr>
        <a:xfrm>
          <a:off x="5773521" y="2913392"/>
          <a:ext cx="632993" cy="6329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915944" y="2913392"/>
        <a:ext cx="348147" cy="476327"/>
      </dsp:txXfrm>
    </dsp:sp>
    <dsp:sp modelId="{63BDA522-7AC1-4774-8823-9822BDA29848}">
      <dsp:nvSpPr>
        <dsp:cNvPr id="0" name=""/>
        <dsp:cNvSpPr/>
      </dsp:nvSpPr>
      <dsp:spPr>
        <a:xfrm>
          <a:off x="6189764" y="4033304"/>
          <a:ext cx="632993" cy="6329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332187" y="4033304"/>
        <a:ext cx="348147" cy="476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74038-7B58-43DF-8E59-91E55CC70E0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BA50-E1F8-4472-86DC-053C43BE0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6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5E250-BFAF-4AD0-B052-F1536021EA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5E250-BFAF-4AD0-B052-F1536021EA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0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3288" cy="2581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 Unique Experience (PNNL)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B7F8-29C3-4395-8FA9-E5485408C1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7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panose="020F0502020204030204" pitchFamily="34" charset="0"/>
              </a:rPr>
              <a:t>From 2002-2012, women were conferred </a:t>
            </a:r>
            <a:r>
              <a:rPr lang="en-US" sz="1200" b="1" dirty="0" smtClean="0">
                <a:latin typeface="Calibri" panose="020F0502020204030204" pitchFamily="34" charset="0"/>
              </a:rPr>
              <a:t>~40% </a:t>
            </a:r>
            <a:r>
              <a:rPr lang="en-US" sz="1200" dirty="0" smtClean="0">
                <a:latin typeface="Calibri" panose="020F0502020204030204" pitchFamily="34" charset="0"/>
              </a:rPr>
              <a:t>of doctoral degrees in STEM fields  yet in 2010, women accounted for </a:t>
            </a:r>
            <a:r>
              <a:rPr lang="en-US" sz="1200" b="1" dirty="0" smtClean="0">
                <a:latin typeface="Calibri" panose="020F0502020204030204" pitchFamily="34" charset="0"/>
              </a:rPr>
              <a:t>only 27% </a:t>
            </a:r>
            <a:r>
              <a:rPr lang="en-US" sz="1200" dirty="0" smtClean="0">
                <a:latin typeface="Calibri" panose="020F0502020204030204" pitchFamily="34" charset="0"/>
              </a:rPr>
              <a:t>of tenure-track assistant professorships in engineering.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panose="020F0502020204030204" pitchFamily="34" charset="0"/>
              </a:rPr>
              <a:t>In a 2006 survey, </a:t>
            </a:r>
            <a:r>
              <a:rPr lang="en-US" sz="1200" b="1" dirty="0" smtClean="0">
                <a:latin typeface="Calibri" panose="020F0502020204030204" pitchFamily="34" charset="0"/>
              </a:rPr>
              <a:t>70% of first year </a:t>
            </a:r>
            <a:r>
              <a:rPr lang="en-US" sz="1200" dirty="0" smtClean="0">
                <a:latin typeface="Calibri" panose="020F0502020204030204" pitchFamily="34" charset="0"/>
              </a:rPr>
              <a:t>female students planned to be in a research career, yet only </a:t>
            </a:r>
            <a:r>
              <a:rPr lang="en-US" sz="1200" b="1" dirty="0" smtClean="0">
                <a:latin typeface="Calibri" panose="020F0502020204030204" pitchFamily="34" charset="0"/>
              </a:rPr>
              <a:t>37% </a:t>
            </a:r>
            <a:r>
              <a:rPr lang="en-US" sz="1200" dirty="0" smtClean="0">
                <a:latin typeface="Calibri" panose="020F0502020204030204" pitchFamily="34" charset="0"/>
              </a:rPr>
              <a:t>had that goal by their third 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240FF-3C8D-446C-A579-73A717789C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0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823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100E-79DB-4AEF-ABCD-454329DEDBE7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48B-03EF-4BFF-9331-FF2A77657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template w/ Header and conten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1579" y="76200"/>
            <a:ext cx="8020843" cy="838200"/>
          </a:xfrm>
          <a:prstGeom prst="rect">
            <a:avLst/>
          </a:prstGeom>
        </p:spPr>
        <p:txBody>
          <a:bodyPr anchor="b"/>
          <a:lstStyle>
            <a:lvl1pPr>
              <a:defRPr sz="2105" b="1" cap="all" baseline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61579" y="1295400"/>
            <a:ext cx="8020843" cy="5105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1955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1654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353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203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053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01" y="6096000"/>
            <a:ext cx="266703" cy="4572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58120" y="6400801"/>
            <a:ext cx="1162835" cy="184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2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114562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A066-604B-45C6-83B1-C52AD90A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5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2FB9DE-7B2D-4BA4-8FB3-A148A20E335E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8993CC-C208-4968-9467-7F50E39A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1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73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49A32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candidate.blogspot.com/" TargetMode="External"/><Relationship Id="rId2" Type="http://schemas.openxmlformats.org/officeDocument/2006/relationships/hyperlink" Target="http://theprofessorisin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feat.engineering.illinois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ifeat.engineering.illinois.ed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feat.engineering.illinois.edu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feat.engineering.illinois.edu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feat.engineering.illinois.edu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mailto:WanTing_Chen@uml.ed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fif"/><Relationship Id="rId7" Type="http://schemas.openxmlformats.org/officeDocument/2006/relationships/image" Target="../media/image45.jfif"/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fif"/><Relationship Id="rId5" Type="http://schemas.openxmlformats.org/officeDocument/2006/relationships/image" Target="../media/image43.jfif"/><Relationship Id="rId4" Type="http://schemas.openxmlformats.org/officeDocument/2006/relationships/image" Target="../media/image42.jf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4.jpeg"/><Relationship Id="rId3" Type="http://schemas.openxmlformats.org/officeDocument/2006/relationships/image" Target="../media/image15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10" Type="http://schemas.openxmlformats.org/officeDocument/2006/relationships/image" Target="../media/image51.jpeg"/><Relationship Id="rId4" Type="http://schemas.openxmlformats.org/officeDocument/2006/relationships/image" Target="../media/image46.png"/><Relationship Id="rId9" Type="http://schemas.openxmlformats.org/officeDocument/2006/relationships/image" Target="../media/image50.jpeg"/><Relationship Id="rId1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emf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0.emf"/><Relationship Id="rId3" Type="http://schemas.openxmlformats.org/officeDocument/2006/relationships/image" Target="../media/image24.png"/><Relationship Id="rId21" Type="http://schemas.openxmlformats.org/officeDocument/2006/relationships/image" Target="../media/image33.emf"/><Relationship Id="rId17" Type="http://schemas.openxmlformats.org/officeDocument/2006/relationships/image" Target="../media/image29.png"/><Relationship Id="rId2" Type="http://schemas.openxmlformats.org/officeDocument/2006/relationships/image" Target="../media/image23.png"/><Relationship Id="rId16" Type="http://schemas.openxmlformats.org/officeDocument/2006/relationships/image" Target="../media/image28.gif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5" Type="http://schemas.openxmlformats.org/officeDocument/2006/relationships/hyperlink" Target="http://wondergressive.com/tag/university-college-london/" TargetMode="External"/><Relationship Id="rId19" Type="http://schemas.openxmlformats.org/officeDocument/2006/relationships/image" Target="../media/image31.emf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A066-604B-45C6-83B1-C52AD90ADB20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9011"/>
            <a:ext cx="9204385" cy="69270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B1A14BD-EF53-457B-971C-8A52D46130CA}"/>
              </a:ext>
            </a:extLst>
          </p:cNvPr>
          <p:cNvSpPr txBox="1">
            <a:spLocks/>
          </p:cNvSpPr>
          <p:nvPr/>
        </p:nvSpPr>
        <p:spPr>
          <a:xfrm>
            <a:off x="-53380" y="169941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Plastics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Engineering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0277F4D-DFFE-4A07-983D-35079A56D445}"/>
              </a:ext>
            </a:extLst>
          </p:cNvPr>
          <p:cNvSpPr txBox="1">
            <a:spLocks/>
          </p:cNvSpPr>
          <p:nvPr/>
        </p:nvSpPr>
        <p:spPr>
          <a:xfrm>
            <a:off x="-1" y="317341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At The University Of Massachusetts Lowell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6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efore you apply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Know what type of institution you’re interested </a:t>
            </a:r>
            <a:r>
              <a:rPr lang="en-US" dirty="0" smtClean="0"/>
              <a:t>in 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Know where to find job ads (</a:t>
            </a:r>
            <a:r>
              <a:rPr lang="en-US" i="1" dirty="0" smtClean="0"/>
              <a:t>e.g., </a:t>
            </a:r>
            <a:r>
              <a:rPr lang="en-US" dirty="0" smtClean="0"/>
              <a:t>Chronicle Vitae)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Culture </a:t>
            </a:r>
            <a:r>
              <a:rPr lang="en-US" dirty="0"/>
              <a:t>your </a:t>
            </a:r>
            <a:r>
              <a:rPr lang="en-US" dirty="0" smtClean="0"/>
              <a:t>relationships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3-10 references (some school asks up to 10 references)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Attend </a:t>
            </a:r>
            <a:r>
              <a:rPr lang="en-US" b="1" dirty="0"/>
              <a:t>future faculty poster session </a:t>
            </a:r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dirty="0"/>
              <a:t>National level conference in your field 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Let </a:t>
            </a:r>
            <a:r>
              <a:rPr lang="en-US" dirty="0"/>
              <a:t>people know you are on the job market</a:t>
            </a:r>
            <a:r>
              <a:rPr lang="en-US" dirty="0" smtClean="0"/>
              <a:t>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Websites to read/use: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Professor is in: </a:t>
            </a:r>
            <a:r>
              <a:rPr lang="en-US" dirty="0">
                <a:hlinkClick r:id="rId2"/>
              </a:rPr>
              <a:t>http://theprofessorisin.com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How to Get a Professor Job in the USA, </a:t>
            </a:r>
            <a:r>
              <a:rPr lang="en-US" dirty="0">
                <a:hlinkClick r:id="rId3"/>
              </a:rPr>
              <a:t>http://facultycandidate.blogspot.com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hlinkClick r:id="rId4"/>
              </a:rPr>
              <a:t>https://ifeat.engineering.illinois.edu/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1066800" y="838200"/>
          <a:ext cx="7239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61579" y="76200"/>
            <a:ext cx="8020843" cy="609600"/>
          </a:xfrm>
        </p:spPr>
        <p:txBody>
          <a:bodyPr/>
          <a:lstStyle/>
          <a:p>
            <a:r>
              <a:rPr lang="en-US" dirty="0" smtClean="0"/>
              <a:t>Application Timeline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50223"/>
            <a:ext cx="3069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7"/>
              </a:rPr>
              <a:t>https://ifeat.engineering.illinois.edu/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08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</a:t>
            </a:r>
            <a:r>
              <a:rPr lang="en-US" dirty="0" smtClean="0"/>
              <a:t>our application package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lvl="1" indent="-342900">
              <a:buClr>
                <a:srgbClr val="0070C0"/>
              </a:buClr>
              <a:buSzPct val="60000"/>
              <a:buFont typeface="Wingdings" pitchFamily="2" charset="2"/>
              <a:buChar char="q"/>
            </a:pPr>
            <a:r>
              <a:rPr lang="en-US" sz="1955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CV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Cover letter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Teaching Statement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Research Statement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3-10 references (some school asks up to 10 references)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Diversity Statement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Postdoc proposal (some position combines postdoc training and faculty position together)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3069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2"/>
              </a:rPr>
              <a:t>https://ifeat.engineering.illinois.edu/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45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Phone Interview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1"/>
          </p:nvPr>
        </p:nvSpPr>
        <p:spPr>
          <a:xfrm>
            <a:off x="561975" y="1295400"/>
            <a:ext cx="8020050" cy="5105400"/>
          </a:xfrm>
        </p:spPr>
        <p:txBody>
          <a:bodyPr/>
          <a:lstStyle/>
          <a:p>
            <a:r>
              <a:rPr lang="en-US" dirty="0" smtClean="0"/>
              <a:t> Prepare short (~2 min) and long (~5-7 min) version of answers</a:t>
            </a:r>
          </a:p>
          <a:p>
            <a:r>
              <a:rPr lang="en-US" dirty="0" smtClean="0"/>
              <a:t> Prepare answers for questions regarding</a:t>
            </a:r>
          </a:p>
          <a:p>
            <a:pPr lvl="1"/>
            <a:r>
              <a:rPr lang="en-US" dirty="0" smtClean="0"/>
              <a:t>Research experience (novelty)</a:t>
            </a:r>
          </a:p>
          <a:p>
            <a:pPr lvl="1"/>
            <a:r>
              <a:rPr lang="en-US" dirty="0" smtClean="0"/>
              <a:t>Teaching experience</a:t>
            </a:r>
          </a:p>
          <a:p>
            <a:pPr lvl="1"/>
            <a:r>
              <a:rPr lang="en-US" dirty="0" smtClean="0"/>
              <a:t>Mentoring experience </a:t>
            </a:r>
          </a:p>
          <a:p>
            <a:pPr lvl="1"/>
            <a:r>
              <a:rPr lang="en-US" dirty="0" smtClean="0"/>
              <a:t>Proposal writing experience</a:t>
            </a:r>
          </a:p>
          <a:p>
            <a:pPr lvl="1"/>
            <a:r>
              <a:rPr lang="en-US" dirty="0" smtClean="0"/>
              <a:t>3~5 year plan of your lab</a:t>
            </a:r>
          </a:p>
          <a:p>
            <a:pPr lvl="1"/>
            <a:r>
              <a:rPr lang="en-US" dirty="0" smtClean="0"/>
              <a:t>Diversity/Inclusion promotion</a:t>
            </a:r>
          </a:p>
          <a:p>
            <a:r>
              <a:rPr lang="en-US" dirty="0" smtClean="0"/>
              <a:t>May have two rounds </a:t>
            </a:r>
          </a:p>
          <a:p>
            <a:pPr lvl="1"/>
            <a:r>
              <a:rPr lang="en-US" dirty="0" smtClean="0"/>
              <a:t>First round is 10-15 minutes--Usually by phone.</a:t>
            </a:r>
          </a:p>
          <a:p>
            <a:pPr lvl="1"/>
            <a:r>
              <a:rPr lang="en-US" dirty="0" smtClean="0"/>
              <a:t>Second round is 20-30 minutes—may need to give a formal presentation.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50223"/>
            <a:ext cx="3069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2"/>
              </a:rPr>
              <a:t>https://ifeat.engineering.illinois.edu/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291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 Site Interview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1"/>
          </p:nvPr>
        </p:nvSpPr>
        <p:spPr>
          <a:xfrm>
            <a:off x="561975" y="1295400"/>
            <a:ext cx="8020050" cy="5105400"/>
          </a:xfrm>
        </p:spPr>
        <p:txBody>
          <a:bodyPr/>
          <a:lstStyle/>
          <a:p>
            <a:r>
              <a:rPr lang="en-US" dirty="0" smtClean="0"/>
              <a:t> Whole day process!</a:t>
            </a:r>
          </a:p>
          <a:p>
            <a:r>
              <a:rPr lang="en-US" dirty="0" smtClean="0"/>
              <a:t> Multiple faculty interviews</a:t>
            </a:r>
          </a:p>
          <a:p>
            <a:r>
              <a:rPr lang="en-US" dirty="0" smtClean="0"/>
              <a:t> Deliver seminar</a:t>
            </a:r>
          </a:p>
          <a:p>
            <a:r>
              <a:rPr lang="en-US" dirty="0" smtClean="0"/>
              <a:t> Meet students</a:t>
            </a:r>
          </a:p>
          <a:p>
            <a:r>
              <a:rPr lang="en-US" dirty="0" smtClean="0"/>
              <a:t> Sample lecture</a:t>
            </a:r>
          </a:p>
          <a:p>
            <a:r>
              <a:rPr lang="en-US" dirty="0" smtClean="0"/>
              <a:t> Chalk talk of future research ideas</a:t>
            </a:r>
          </a:p>
          <a:p>
            <a:r>
              <a:rPr lang="en-US" dirty="0" smtClean="0"/>
              <a:t> You’re interviewing them too!</a:t>
            </a:r>
          </a:p>
          <a:p>
            <a:r>
              <a:rPr lang="en-US" dirty="0" smtClean="0"/>
              <a:t>Virtual version would follow the same format!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50223"/>
            <a:ext cx="3069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2"/>
              </a:rPr>
              <a:t>https://ifeat.engineering.illinois.edu/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416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Interview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Follow-up visit</a:t>
            </a:r>
          </a:p>
          <a:p>
            <a:r>
              <a:rPr lang="en-US" dirty="0" smtClean="0"/>
              <a:t>Negotiation</a:t>
            </a:r>
          </a:p>
          <a:p>
            <a:pPr lvl="1"/>
            <a:r>
              <a:rPr lang="en-US" dirty="0" smtClean="0"/>
              <a:t>List what you need as a reasonable startup package</a:t>
            </a:r>
          </a:p>
          <a:p>
            <a:pPr lvl="1"/>
            <a:r>
              <a:rPr lang="en-US" dirty="0" smtClean="0"/>
              <a:t>Discuss with future colleagues or your advisors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97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E370-869D-434F-9C15-3AF5A124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12488"/>
            <a:ext cx="8020843" cy="838200"/>
          </a:xfrm>
        </p:spPr>
        <p:txBody>
          <a:bodyPr/>
          <a:lstStyle/>
          <a:p>
            <a:pPr algn="l"/>
            <a:r>
              <a:rPr lang="en-US" sz="2800" dirty="0">
                <a:latin typeface="Arial" panose="020B0604020202020204" pitchFamily="34" charset="0"/>
              </a:rPr>
              <a:t>Thank you and 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FB35E-FC22-4BD3-A49C-391787CA40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9115" y="1310776"/>
            <a:ext cx="8229600" cy="3567112"/>
          </a:xfrm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are seeking feedback, collaborations and commercialization partners. </a:t>
            </a:r>
          </a:p>
          <a:p>
            <a:r>
              <a:rPr lang="en-US" dirty="0"/>
              <a:t>Feel free to contact us:</a:t>
            </a:r>
          </a:p>
          <a:p>
            <a:pPr lvl="1"/>
            <a:r>
              <a:rPr lang="en-US" dirty="0"/>
              <a:t>Prof. </a:t>
            </a:r>
            <a:r>
              <a:rPr lang="en-US" dirty="0" smtClean="0"/>
              <a:t>Wan-Ting (Grace) Chen, </a:t>
            </a:r>
            <a:r>
              <a:rPr lang="en-US" dirty="0" smtClean="0">
                <a:hlinkClick r:id="rId2"/>
              </a:rPr>
              <a:t>WanTing_Chen@uml.edu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D222D-55D8-45EB-9429-2AF1DD13AD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A9A3DFE-9739-42C4-AF6B-DAE65EA9FD7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Picture 6" descr="uml_lowell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09019" cy="11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ites.uml.edu/wan-ting-chen/files/2019/05/IMG_20190507_131257096_BURST000_COVER_TO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2" y="4114799"/>
            <a:ext cx="3160849" cy="23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ites.uml.edu/wan-ting-chen/files/2019/12/69810_ed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83287"/>
            <a:ext cx="3997861" cy="26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4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93" y="1715096"/>
            <a:ext cx="4572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72" y="4640832"/>
            <a:ext cx="2806141" cy="2104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7" y="2624124"/>
            <a:ext cx="2568141" cy="1926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01" y="4343400"/>
            <a:ext cx="3179270" cy="2384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" y="0"/>
            <a:ext cx="3378031" cy="2533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74" y="28500"/>
            <a:ext cx="2607525" cy="34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501" y="242842"/>
            <a:ext cx="8458160" cy="838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+mn-lt"/>
              </a:rPr>
              <a:t>Acknowledgement for Funding agencies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 descr="University of Massachusetts Lowell - Wikipedia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51" y="1248809"/>
            <a:ext cx="1470183" cy="1784268"/>
          </a:xfrm>
          <a:prstGeom prst="rect">
            <a:avLst/>
          </a:prstGeom>
        </p:spPr>
      </p:pic>
      <p:pic>
        <p:nvPicPr>
          <p:cNvPr id="6" name="Picture 2" descr="https://static1.squarespace.com/static/59678de486e6c0c5f27e2a3c/t/597f52ca725e2562b8bcce00/1501516542404/?format=30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77" y="2796486"/>
            <a:ext cx="2034387" cy="94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31" y="4911535"/>
            <a:ext cx="1629540" cy="100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aythe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0" t="38586" r="26755" b="41816"/>
          <a:stretch/>
        </p:blipFill>
        <p:spPr bwMode="auto">
          <a:xfrm>
            <a:off x="2646682" y="5287794"/>
            <a:ext cx="1249257" cy="3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efense Logistics Agency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12" y="1157306"/>
            <a:ext cx="1892543" cy="2301017"/>
          </a:xfrm>
          <a:prstGeom prst="rect">
            <a:avLst/>
          </a:prstGeom>
        </p:spPr>
      </p:pic>
      <p:pic>
        <p:nvPicPr>
          <p:cNvPr id="10" name="Picture 9" descr="United Soybean Board – Ohio Ag Net | Ohio's Country Journa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75" y="3743147"/>
            <a:ext cx="2074289" cy="9905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075903" y="5086271"/>
            <a:ext cx="2609850" cy="697248"/>
            <a:chOff x="3941331" y="1382689"/>
            <a:chExt cx="4300105" cy="1148817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3941331" y="1382689"/>
              <a:ext cx="909091" cy="1148817"/>
              <a:chOff x="3941331" y="1382689"/>
              <a:chExt cx="909091" cy="1148817"/>
            </a:xfrm>
          </p:grpSpPr>
          <p:sp>
            <p:nvSpPr>
              <p:cNvPr id="36" name="object 6"/>
              <p:cNvSpPr/>
              <p:nvPr/>
            </p:nvSpPr>
            <p:spPr>
              <a:xfrm>
                <a:off x="4806719" y="2220174"/>
                <a:ext cx="43703" cy="42582"/>
              </a:xfrm>
              <a:custGeom>
                <a:avLst/>
                <a:gdLst/>
                <a:ahLst/>
                <a:cxnLst/>
                <a:rect l="l" t="t" r="r" b="b"/>
                <a:pathLst>
                  <a:path w="49529" h="48260">
                    <a:moveTo>
                      <a:pt x="24447" y="0"/>
                    </a:moveTo>
                    <a:lnTo>
                      <a:pt x="15184" y="1711"/>
                    </a:lnTo>
                    <a:lnTo>
                      <a:pt x="7385" y="6561"/>
                    </a:lnTo>
                    <a:lnTo>
                      <a:pt x="2005" y="14117"/>
                    </a:lnTo>
                    <a:lnTo>
                      <a:pt x="0" y="23952"/>
                    </a:lnTo>
                    <a:lnTo>
                      <a:pt x="2005" y="33815"/>
                    </a:lnTo>
                    <a:lnTo>
                      <a:pt x="7385" y="41336"/>
                    </a:lnTo>
                    <a:lnTo>
                      <a:pt x="15184" y="46131"/>
                    </a:lnTo>
                    <a:lnTo>
                      <a:pt x="24447" y="47815"/>
                    </a:lnTo>
                    <a:lnTo>
                      <a:pt x="33745" y="46131"/>
                    </a:lnTo>
                    <a:lnTo>
                      <a:pt x="39217" y="42773"/>
                    </a:lnTo>
                    <a:lnTo>
                      <a:pt x="24447" y="42773"/>
                    </a:lnTo>
                    <a:lnTo>
                      <a:pt x="17287" y="41374"/>
                    </a:lnTo>
                    <a:lnTo>
                      <a:pt x="11515" y="37472"/>
                    </a:lnTo>
                    <a:lnTo>
                      <a:pt x="7663" y="31516"/>
                    </a:lnTo>
                    <a:lnTo>
                      <a:pt x="6261" y="23952"/>
                    </a:lnTo>
                    <a:lnTo>
                      <a:pt x="7663" y="16346"/>
                    </a:lnTo>
                    <a:lnTo>
                      <a:pt x="11515" y="10385"/>
                    </a:lnTo>
                    <a:lnTo>
                      <a:pt x="17287" y="6496"/>
                    </a:lnTo>
                    <a:lnTo>
                      <a:pt x="24447" y="5105"/>
                    </a:lnTo>
                    <a:lnTo>
                      <a:pt x="39213" y="5105"/>
                    </a:lnTo>
                    <a:lnTo>
                      <a:pt x="33745" y="1711"/>
                    </a:lnTo>
                    <a:lnTo>
                      <a:pt x="24447" y="0"/>
                    </a:lnTo>
                    <a:close/>
                  </a:path>
                  <a:path w="49529" h="48260">
                    <a:moveTo>
                      <a:pt x="39213" y="5105"/>
                    </a:moveTo>
                    <a:lnTo>
                      <a:pt x="24447" y="5105"/>
                    </a:lnTo>
                    <a:lnTo>
                      <a:pt x="31567" y="6496"/>
                    </a:lnTo>
                    <a:lnTo>
                      <a:pt x="37361" y="10385"/>
                    </a:lnTo>
                    <a:lnTo>
                      <a:pt x="41258" y="16346"/>
                    </a:lnTo>
                    <a:lnTo>
                      <a:pt x="42684" y="23952"/>
                    </a:lnTo>
                    <a:lnTo>
                      <a:pt x="41258" y="31516"/>
                    </a:lnTo>
                    <a:lnTo>
                      <a:pt x="37361" y="37472"/>
                    </a:lnTo>
                    <a:lnTo>
                      <a:pt x="31567" y="41374"/>
                    </a:lnTo>
                    <a:lnTo>
                      <a:pt x="24447" y="42773"/>
                    </a:lnTo>
                    <a:lnTo>
                      <a:pt x="39217" y="42773"/>
                    </a:lnTo>
                    <a:lnTo>
                      <a:pt x="41559" y="41336"/>
                    </a:lnTo>
                    <a:lnTo>
                      <a:pt x="46941" y="33815"/>
                    </a:lnTo>
                    <a:lnTo>
                      <a:pt x="48945" y="23952"/>
                    </a:lnTo>
                    <a:lnTo>
                      <a:pt x="46941" y="14117"/>
                    </a:lnTo>
                    <a:lnTo>
                      <a:pt x="41559" y="6561"/>
                    </a:lnTo>
                    <a:lnTo>
                      <a:pt x="39213" y="5105"/>
                    </a:lnTo>
                    <a:close/>
                  </a:path>
                  <a:path w="49529" h="48260">
                    <a:moveTo>
                      <a:pt x="31699" y="10528"/>
                    </a:moveTo>
                    <a:lnTo>
                      <a:pt x="14897" y="10528"/>
                    </a:lnTo>
                    <a:lnTo>
                      <a:pt x="14897" y="37261"/>
                    </a:lnTo>
                    <a:lnTo>
                      <a:pt x="20231" y="37261"/>
                    </a:lnTo>
                    <a:lnTo>
                      <a:pt x="20231" y="25831"/>
                    </a:lnTo>
                    <a:lnTo>
                      <a:pt x="29003" y="25831"/>
                    </a:lnTo>
                    <a:lnTo>
                      <a:pt x="28917" y="25679"/>
                    </a:lnTo>
                    <a:lnTo>
                      <a:pt x="32385" y="25285"/>
                    </a:lnTo>
                    <a:lnTo>
                      <a:pt x="35433" y="23329"/>
                    </a:lnTo>
                    <a:lnTo>
                      <a:pt x="35433" y="21716"/>
                    </a:lnTo>
                    <a:lnTo>
                      <a:pt x="20231" y="21716"/>
                    </a:lnTo>
                    <a:lnTo>
                      <a:pt x="20231" y="14604"/>
                    </a:lnTo>
                    <a:lnTo>
                      <a:pt x="35433" y="14604"/>
                    </a:lnTo>
                    <a:lnTo>
                      <a:pt x="35433" y="12712"/>
                    </a:lnTo>
                    <a:lnTo>
                      <a:pt x="31699" y="10528"/>
                    </a:lnTo>
                    <a:close/>
                  </a:path>
                  <a:path w="49529" h="48260">
                    <a:moveTo>
                      <a:pt x="29003" y="25831"/>
                    </a:moveTo>
                    <a:lnTo>
                      <a:pt x="23507" y="25831"/>
                    </a:lnTo>
                    <a:lnTo>
                      <a:pt x="29565" y="37261"/>
                    </a:lnTo>
                    <a:lnTo>
                      <a:pt x="35433" y="37261"/>
                    </a:lnTo>
                    <a:lnTo>
                      <a:pt x="29003" y="25831"/>
                    </a:lnTo>
                    <a:close/>
                  </a:path>
                  <a:path w="49529" h="48260">
                    <a:moveTo>
                      <a:pt x="35433" y="14604"/>
                    </a:moveTo>
                    <a:lnTo>
                      <a:pt x="28333" y="14604"/>
                    </a:lnTo>
                    <a:lnTo>
                      <a:pt x="30022" y="15532"/>
                    </a:lnTo>
                    <a:lnTo>
                      <a:pt x="30022" y="20599"/>
                    </a:lnTo>
                    <a:lnTo>
                      <a:pt x="28600" y="21716"/>
                    </a:lnTo>
                    <a:lnTo>
                      <a:pt x="35433" y="21716"/>
                    </a:lnTo>
                    <a:lnTo>
                      <a:pt x="35433" y="14604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bject 7"/>
              <p:cNvSpPr/>
              <p:nvPr/>
            </p:nvSpPr>
            <p:spPr>
              <a:xfrm>
                <a:off x="3941331" y="2225025"/>
                <a:ext cx="863973" cy="306481"/>
              </a:xfrm>
              <a:custGeom>
                <a:avLst/>
                <a:gdLst/>
                <a:ahLst/>
                <a:cxnLst/>
                <a:rect l="l" t="t" r="r" b="b"/>
                <a:pathLst>
                  <a:path w="979170" h="347344">
                    <a:moveTo>
                      <a:pt x="897915" y="0"/>
                    </a:moveTo>
                    <a:lnTo>
                      <a:pt x="80721" y="0"/>
                    </a:lnTo>
                    <a:lnTo>
                      <a:pt x="49329" y="6354"/>
                    </a:lnTo>
                    <a:lnTo>
                      <a:pt x="23668" y="23672"/>
                    </a:lnTo>
                    <a:lnTo>
                      <a:pt x="6352" y="49334"/>
                    </a:lnTo>
                    <a:lnTo>
                      <a:pt x="0" y="80721"/>
                    </a:lnTo>
                    <a:lnTo>
                      <a:pt x="0" y="266496"/>
                    </a:lnTo>
                    <a:lnTo>
                      <a:pt x="6352" y="297899"/>
                    </a:lnTo>
                    <a:lnTo>
                      <a:pt x="23668" y="323559"/>
                    </a:lnTo>
                    <a:lnTo>
                      <a:pt x="49329" y="340868"/>
                    </a:lnTo>
                    <a:lnTo>
                      <a:pt x="80721" y="347218"/>
                    </a:lnTo>
                    <a:lnTo>
                      <a:pt x="897915" y="347218"/>
                    </a:lnTo>
                    <a:lnTo>
                      <a:pt x="929297" y="340868"/>
                    </a:lnTo>
                    <a:lnTo>
                      <a:pt x="954951" y="323559"/>
                    </a:lnTo>
                    <a:lnTo>
                      <a:pt x="972260" y="297899"/>
                    </a:lnTo>
                    <a:lnTo>
                      <a:pt x="978611" y="266496"/>
                    </a:lnTo>
                    <a:lnTo>
                      <a:pt x="978611" y="80721"/>
                    </a:lnTo>
                    <a:lnTo>
                      <a:pt x="972260" y="49334"/>
                    </a:lnTo>
                    <a:lnTo>
                      <a:pt x="954951" y="23672"/>
                    </a:lnTo>
                    <a:lnTo>
                      <a:pt x="929297" y="6354"/>
                    </a:lnTo>
                    <a:lnTo>
                      <a:pt x="897915" y="0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object 8"/>
              <p:cNvSpPr/>
              <p:nvPr/>
            </p:nvSpPr>
            <p:spPr>
              <a:xfrm>
                <a:off x="3964065" y="2247770"/>
                <a:ext cx="818029" cy="261097"/>
              </a:xfrm>
              <a:custGeom>
                <a:avLst/>
                <a:gdLst/>
                <a:ahLst/>
                <a:cxnLst/>
                <a:rect l="l" t="t" r="r" b="b"/>
                <a:pathLst>
                  <a:path w="927100" h="295910">
                    <a:moveTo>
                      <a:pt x="872147" y="0"/>
                    </a:moveTo>
                    <a:lnTo>
                      <a:pt x="54952" y="0"/>
                    </a:lnTo>
                    <a:lnTo>
                      <a:pt x="33582" y="4321"/>
                    </a:lnTo>
                    <a:lnTo>
                      <a:pt x="16113" y="16102"/>
                    </a:lnTo>
                    <a:lnTo>
                      <a:pt x="4325" y="33566"/>
                    </a:lnTo>
                    <a:lnTo>
                      <a:pt x="0" y="54940"/>
                    </a:lnTo>
                    <a:lnTo>
                      <a:pt x="0" y="240715"/>
                    </a:lnTo>
                    <a:lnTo>
                      <a:pt x="4325" y="262098"/>
                    </a:lnTo>
                    <a:lnTo>
                      <a:pt x="16113" y="279571"/>
                    </a:lnTo>
                    <a:lnTo>
                      <a:pt x="33582" y="291357"/>
                    </a:lnTo>
                    <a:lnTo>
                      <a:pt x="54952" y="295681"/>
                    </a:lnTo>
                    <a:lnTo>
                      <a:pt x="872147" y="295681"/>
                    </a:lnTo>
                    <a:lnTo>
                      <a:pt x="893515" y="291357"/>
                    </a:lnTo>
                    <a:lnTo>
                      <a:pt x="910980" y="279571"/>
                    </a:lnTo>
                    <a:lnTo>
                      <a:pt x="917476" y="269938"/>
                    </a:lnTo>
                    <a:lnTo>
                      <a:pt x="54952" y="269938"/>
                    </a:lnTo>
                    <a:lnTo>
                      <a:pt x="43620" y="267631"/>
                    </a:lnTo>
                    <a:lnTo>
                      <a:pt x="34340" y="261351"/>
                    </a:lnTo>
                    <a:lnTo>
                      <a:pt x="28070" y="252059"/>
                    </a:lnTo>
                    <a:lnTo>
                      <a:pt x="25768" y="240715"/>
                    </a:lnTo>
                    <a:lnTo>
                      <a:pt x="25768" y="54940"/>
                    </a:lnTo>
                    <a:lnTo>
                      <a:pt x="28070" y="43602"/>
                    </a:lnTo>
                    <a:lnTo>
                      <a:pt x="34340" y="34323"/>
                    </a:lnTo>
                    <a:lnTo>
                      <a:pt x="43620" y="28056"/>
                    </a:lnTo>
                    <a:lnTo>
                      <a:pt x="54952" y="25755"/>
                    </a:lnTo>
                    <a:lnTo>
                      <a:pt x="917493" y="25755"/>
                    </a:lnTo>
                    <a:lnTo>
                      <a:pt x="910980" y="16102"/>
                    </a:lnTo>
                    <a:lnTo>
                      <a:pt x="893515" y="4321"/>
                    </a:lnTo>
                    <a:lnTo>
                      <a:pt x="872147" y="0"/>
                    </a:lnTo>
                    <a:close/>
                  </a:path>
                  <a:path w="927100" h="295910">
                    <a:moveTo>
                      <a:pt x="917493" y="25755"/>
                    </a:moveTo>
                    <a:lnTo>
                      <a:pt x="872147" y="25755"/>
                    </a:lnTo>
                    <a:lnTo>
                      <a:pt x="883472" y="28056"/>
                    </a:lnTo>
                    <a:lnTo>
                      <a:pt x="892748" y="34323"/>
                    </a:lnTo>
                    <a:lnTo>
                      <a:pt x="899016" y="43602"/>
                    </a:lnTo>
                    <a:lnTo>
                      <a:pt x="901319" y="54940"/>
                    </a:lnTo>
                    <a:lnTo>
                      <a:pt x="901319" y="240715"/>
                    </a:lnTo>
                    <a:lnTo>
                      <a:pt x="899016" y="252059"/>
                    </a:lnTo>
                    <a:lnTo>
                      <a:pt x="892748" y="261351"/>
                    </a:lnTo>
                    <a:lnTo>
                      <a:pt x="883472" y="267631"/>
                    </a:lnTo>
                    <a:lnTo>
                      <a:pt x="872147" y="269938"/>
                    </a:lnTo>
                    <a:lnTo>
                      <a:pt x="917476" y="269938"/>
                    </a:lnTo>
                    <a:lnTo>
                      <a:pt x="922764" y="262098"/>
                    </a:lnTo>
                    <a:lnTo>
                      <a:pt x="927087" y="240715"/>
                    </a:lnTo>
                    <a:lnTo>
                      <a:pt x="927087" y="54940"/>
                    </a:lnTo>
                    <a:lnTo>
                      <a:pt x="922764" y="33566"/>
                    </a:lnTo>
                    <a:lnTo>
                      <a:pt x="917493" y="25755"/>
                    </a:lnTo>
                    <a:close/>
                  </a:path>
                </a:pathLst>
              </a:custGeom>
              <a:solidFill>
                <a:srgbClr val="FFD531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object 9"/>
              <p:cNvSpPr/>
              <p:nvPr/>
            </p:nvSpPr>
            <p:spPr>
              <a:xfrm>
                <a:off x="3941331" y="1382689"/>
                <a:ext cx="863973" cy="820831"/>
              </a:xfrm>
              <a:custGeom>
                <a:avLst/>
                <a:gdLst/>
                <a:ahLst/>
                <a:cxnLst/>
                <a:rect l="l" t="t" r="r" b="b"/>
                <a:pathLst>
                  <a:path w="979170" h="930275">
                    <a:moveTo>
                      <a:pt x="897915" y="0"/>
                    </a:moveTo>
                    <a:lnTo>
                      <a:pt x="80721" y="0"/>
                    </a:lnTo>
                    <a:lnTo>
                      <a:pt x="49329" y="6352"/>
                    </a:lnTo>
                    <a:lnTo>
                      <a:pt x="23668" y="23666"/>
                    </a:lnTo>
                    <a:lnTo>
                      <a:pt x="6352" y="49324"/>
                    </a:lnTo>
                    <a:lnTo>
                      <a:pt x="0" y="80708"/>
                    </a:lnTo>
                    <a:lnTo>
                      <a:pt x="0" y="849223"/>
                    </a:lnTo>
                    <a:lnTo>
                      <a:pt x="6352" y="880615"/>
                    </a:lnTo>
                    <a:lnTo>
                      <a:pt x="23668" y="906276"/>
                    </a:lnTo>
                    <a:lnTo>
                      <a:pt x="49329" y="923591"/>
                    </a:lnTo>
                    <a:lnTo>
                      <a:pt x="80721" y="929944"/>
                    </a:lnTo>
                    <a:lnTo>
                      <a:pt x="897915" y="929944"/>
                    </a:lnTo>
                    <a:lnTo>
                      <a:pt x="929297" y="923591"/>
                    </a:lnTo>
                    <a:lnTo>
                      <a:pt x="954951" y="906276"/>
                    </a:lnTo>
                    <a:lnTo>
                      <a:pt x="972260" y="880615"/>
                    </a:lnTo>
                    <a:lnTo>
                      <a:pt x="978611" y="849223"/>
                    </a:lnTo>
                    <a:lnTo>
                      <a:pt x="978611" y="80708"/>
                    </a:lnTo>
                    <a:lnTo>
                      <a:pt x="972260" y="49324"/>
                    </a:lnTo>
                    <a:lnTo>
                      <a:pt x="954951" y="23666"/>
                    </a:lnTo>
                    <a:lnTo>
                      <a:pt x="929297" y="6352"/>
                    </a:lnTo>
                    <a:lnTo>
                      <a:pt x="897915" y="0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object 10"/>
              <p:cNvSpPr/>
              <p:nvPr/>
            </p:nvSpPr>
            <p:spPr>
              <a:xfrm>
                <a:off x="3964065" y="1405417"/>
                <a:ext cx="818029" cy="775447"/>
              </a:xfrm>
              <a:custGeom>
                <a:avLst/>
                <a:gdLst/>
                <a:ahLst/>
                <a:cxnLst/>
                <a:rect l="l" t="t" r="r" b="b"/>
                <a:pathLst>
                  <a:path w="927100" h="878839">
                    <a:moveTo>
                      <a:pt x="872147" y="0"/>
                    </a:moveTo>
                    <a:lnTo>
                      <a:pt x="54952" y="0"/>
                    </a:lnTo>
                    <a:lnTo>
                      <a:pt x="33582" y="4325"/>
                    </a:lnTo>
                    <a:lnTo>
                      <a:pt x="16113" y="16113"/>
                    </a:lnTo>
                    <a:lnTo>
                      <a:pt x="4325" y="33582"/>
                    </a:lnTo>
                    <a:lnTo>
                      <a:pt x="0" y="54952"/>
                    </a:lnTo>
                    <a:lnTo>
                      <a:pt x="0" y="823468"/>
                    </a:lnTo>
                    <a:lnTo>
                      <a:pt x="4325" y="844856"/>
                    </a:lnTo>
                    <a:lnTo>
                      <a:pt x="16113" y="862328"/>
                    </a:lnTo>
                    <a:lnTo>
                      <a:pt x="33582" y="874111"/>
                    </a:lnTo>
                    <a:lnTo>
                      <a:pt x="54952" y="878433"/>
                    </a:lnTo>
                    <a:lnTo>
                      <a:pt x="872147" y="878433"/>
                    </a:lnTo>
                    <a:lnTo>
                      <a:pt x="893515" y="874111"/>
                    </a:lnTo>
                    <a:lnTo>
                      <a:pt x="910980" y="862328"/>
                    </a:lnTo>
                    <a:lnTo>
                      <a:pt x="917514" y="852639"/>
                    </a:lnTo>
                    <a:lnTo>
                      <a:pt x="54952" y="852639"/>
                    </a:lnTo>
                    <a:lnTo>
                      <a:pt x="43620" y="850337"/>
                    </a:lnTo>
                    <a:lnTo>
                      <a:pt x="34340" y="844068"/>
                    </a:lnTo>
                    <a:lnTo>
                      <a:pt x="28070" y="834793"/>
                    </a:lnTo>
                    <a:lnTo>
                      <a:pt x="25768" y="823468"/>
                    </a:lnTo>
                    <a:lnTo>
                      <a:pt x="25768" y="54952"/>
                    </a:lnTo>
                    <a:lnTo>
                      <a:pt x="28070" y="43618"/>
                    </a:lnTo>
                    <a:lnTo>
                      <a:pt x="34340" y="34334"/>
                    </a:lnTo>
                    <a:lnTo>
                      <a:pt x="43620" y="28060"/>
                    </a:lnTo>
                    <a:lnTo>
                      <a:pt x="54952" y="25755"/>
                    </a:lnTo>
                    <a:lnTo>
                      <a:pt x="917484" y="25755"/>
                    </a:lnTo>
                    <a:lnTo>
                      <a:pt x="910980" y="16113"/>
                    </a:lnTo>
                    <a:lnTo>
                      <a:pt x="893515" y="4325"/>
                    </a:lnTo>
                    <a:lnTo>
                      <a:pt x="872147" y="0"/>
                    </a:lnTo>
                    <a:close/>
                  </a:path>
                  <a:path w="927100" h="878839">
                    <a:moveTo>
                      <a:pt x="917484" y="25755"/>
                    </a:moveTo>
                    <a:lnTo>
                      <a:pt x="872147" y="25755"/>
                    </a:lnTo>
                    <a:lnTo>
                      <a:pt x="883472" y="28060"/>
                    </a:lnTo>
                    <a:lnTo>
                      <a:pt x="892748" y="34334"/>
                    </a:lnTo>
                    <a:lnTo>
                      <a:pt x="899016" y="43618"/>
                    </a:lnTo>
                    <a:lnTo>
                      <a:pt x="901319" y="54952"/>
                    </a:lnTo>
                    <a:lnTo>
                      <a:pt x="901319" y="823468"/>
                    </a:lnTo>
                    <a:lnTo>
                      <a:pt x="899016" y="834793"/>
                    </a:lnTo>
                    <a:lnTo>
                      <a:pt x="892748" y="844068"/>
                    </a:lnTo>
                    <a:lnTo>
                      <a:pt x="883472" y="850337"/>
                    </a:lnTo>
                    <a:lnTo>
                      <a:pt x="872147" y="852639"/>
                    </a:lnTo>
                    <a:lnTo>
                      <a:pt x="917514" y="852639"/>
                    </a:lnTo>
                    <a:lnTo>
                      <a:pt x="922764" y="844856"/>
                    </a:lnTo>
                    <a:lnTo>
                      <a:pt x="927087" y="823468"/>
                    </a:lnTo>
                    <a:lnTo>
                      <a:pt x="927087" y="54952"/>
                    </a:lnTo>
                    <a:lnTo>
                      <a:pt x="922764" y="33582"/>
                    </a:lnTo>
                    <a:lnTo>
                      <a:pt x="917484" y="25755"/>
                    </a:lnTo>
                    <a:close/>
                  </a:path>
                </a:pathLst>
              </a:custGeom>
              <a:solidFill>
                <a:srgbClr val="FFD531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object 11"/>
              <p:cNvSpPr/>
              <p:nvPr/>
            </p:nvSpPr>
            <p:spPr>
              <a:xfrm>
                <a:off x="4039315" y="2307475"/>
                <a:ext cx="79562" cy="141754"/>
              </a:xfrm>
              <a:custGeom>
                <a:avLst/>
                <a:gdLst/>
                <a:ahLst/>
                <a:cxnLst/>
                <a:rect l="l" t="t" r="r" b="b"/>
                <a:pathLst>
                  <a:path w="90169" h="160655">
                    <a:moveTo>
                      <a:pt x="36931" y="0"/>
                    </a:moveTo>
                    <a:lnTo>
                      <a:pt x="0" y="0"/>
                    </a:lnTo>
                    <a:lnTo>
                      <a:pt x="0" y="137109"/>
                    </a:lnTo>
                    <a:lnTo>
                      <a:pt x="24637" y="160362"/>
                    </a:lnTo>
                    <a:lnTo>
                      <a:pt x="65989" y="160362"/>
                    </a:lnTo>
                    <a:lnTo>
                      <a:pt x="89941" y="137109"/>
                    </a:lnTo>
                    <a:lnTo>
                      <a:pt x="89941" y="130200"/>
                    </a:lnTo>
                    <a:lnTo>
                      <a:pt x="36931" y="130200"/>
                    </a:lnTo>
                    <a:lnTo>
                      <a:pt x="36931" y="0"/>
                    </a:lnTo>
                    <a:close/>
                  </a:path>
                  <a:path w="90169" h="160655">
                    <a:moveTo>
                      <a:pt x="89941" y="0"/>
                    </a:moveTo>
                    <a:lnTo>
                      <a:pt x="53035" y="0"/>
                    </a:lnTo>
                    <a:lnTo>
                      <a:pt x="53035" y="130200"/>
                    </a:lnTo>
                    <a:lnTo>
                      <a:pt x="89941" y="130200"/>
                    </a:lnTo>
                    <a:lnTo>
                      <a:pt x="8994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bject 12"/>
              <p:cNvSpPr/>
              <p:nvPr/>
            </p:nvSpPr>
            <p:spPr>
              <a:xfrm>
                <a:off x="4129727" y="2421771"/>
                <a:ext cx="33057" cy="27454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114">
                    <a:moveTo>
                      <a:pt x="36906" y="30835"/>
                    </a:moveTo>
                    <a:lnTo>
                      <a:pt x="0" y="30835"/>
                    </a:lnTo>
                    <a:lnTo>
                      <a:pt x="0" y="0"/>
                    </a:lnTo>
                    <a:lnTo>
                      <a:pt x="36906" y="0"/>
                    </a:lnTo>
                    <a:lnTo>
                      <a:pt x="36906" y="3083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object 13"/>
              <p:cNvSpPr/>
              <p:nvPr/>
            </p:nvSpPr>
            <p:spPr>
              <a:xfrm>
                <a:off x="4176151" y="2307479"/>
                <a:ext cx="79001" cy="141754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60655">
                    <a:moveTo>
                      <a:pt x="36893" y="108889"/>
                    </a:moveTo>
                    <a:lnTo>
                      <a:pt x="0" y="108889"/>
                    </a:lnTo>
                    <a:lnTo>
                      <a:pt x="0" y="137109"/>
                    </a:lnTo>
                    <a:lnTo>
                      <a:pt x="23926" y="160362"/>
                    </a:lnTo>
                    <a:lnTo>
                      <a:pt x="64858" y="160362"/>
                    </a:lnTo>
                    <a:lnTo>
                      <a:pt x="89014" y="137109"/>
                    </a:lnTo>
                    <a:lnTo>
                      <a:pt x="89014" y="130200"/>
                    </a:lnTo>
                    <a:lnTo>
                      <a:pt x="36893" y="130200"/>
                    </a:lnTo>
                    <a:lnTo>
                      <a:pt x="36893" y="108889"/>
                    </a:lnTo>
                    <a:close/>
                  </a:path>
                  <a:path w="89535" h="160655">
                    <a:moveTo>
                      <a:pt x="63055" y="0"/>
                    </a:moveTo>
                    <a:lnTo>
                      <a:pt x="24142" y="0"/>
                    </a:lnTo>
                    <a:lnTo>
                      <a:pt x="0" y="23253"/>
                    </a:lnTo>
                    <a:lnTo>
                      <a:pt x="0" y="71374"/>
                    </a:lnTo>
                    <a:lnTo>
                      <a:pt x="25717" y="94615"/>
                    </a:lnTo>
                    <a:lnTo>
                      <a:pt x="52095" y="96596"/>
                    </a:lnTo>
                    <a:lnTo>
                      <a:pt x="52095" y="130200"/>
                    </a:lnTo>
                    <a:lnTo>
                      <a:pt x="89014" y="130200"/>
                    </a:lnTo>
                    <a:lnTo>
                      <a:pt x="89014" y="88341"/>
                    </a:lnTo>
                    <a:lnTo>
                      <a:pt x="63741" y="65087"/>
                    </a:lnTo>
                    <a:lnTo>
                      <a:pt x="36893" y="62826"/>
                    </a:lnTo>
                    <a:lnTo>
                      <a:pt x="36893" y="30187"/>
                    </a:lnTo>
                    <a:lnTo>
                      <a:pt x="89014" y="30187"/>
                    </a:lnTo>
                    <a:lnTo>
                      <a:pt x="89014" y="23253"/>
                    </a:lnTo>
                    <a:lnTo>
                      <a:pt x="63055" y="0"/>
                    </a:lnTo>
                    <a:close/>
                  </a:path>
                  <a:path w="89535" h="160655">
                    <a:moveTo>
                      <a:pt x="89014" y="30187"/>
                    </a:moveTo>
                    <a:lnTo>
                      <a:pt x="52095" y="30187"/>
                    </a:lnTo>
                    <a:lnTo>
                      <a:pt x="52095" y="51676"/>
                    </a:lnTo>
                    <a:lnTo>
                      <a:pt x="89014" y="51676"/>
                    </a:lnTo>
                    <a:lnTo>
                      <a:pt x="89014" y="301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bject 14"/>
              <p:cNvSpPr/>
              <p:nvPr/>
            </p:nvSpPr>
            <p:spPr>
              <a:xfrm>
                <a:off x="4265934" y="2421771"/>
                <a:ext cx="33057" cy="27454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114">
                    <a:moveTo>
                      <a:pt x="36918" y="30835"/>
                    </a:moveTo>
                    <a:lnTo>
                      <a:pt x="0" y="30835"/>
                    </a:lnTo>
                    <a:lnTo>
                      <a:pt x="0" y="0"/>
                    </a:lnTo>
                    <a:lnTo>
                      <a:pt x="36918" y="0"/>
                    </a:lnTo>
                    <a:lnTo>
                      <a:pt x="36918" y="3083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object 15"/>
              <p:cNvSpPr/>
              <p:nvPr/>
            </p:nvSpPr>
            <p:spPr>
              <a:xfrm>
                <a:off x="4312361" y="2307479"/>
                <a:ext cx="88526" cy="141754"/>
              </a:xfrm>
              <a:custGeom>
                <a:avLst/>
                <a:gdLst/>
                <a:ahLst/>
                <a:cxnLst/>
                <a:rect l="l" t="t" r="r" b="b"/>
                <a:pathLst>
                  <a:path w="100330" h="160655">
                    <a:moveTo>
                      <a:pt x="76034" y="0"/>
                    </a:moveTo>
                    <a:lnTo>
                      <a:pt x="22580" y="0"/>
                    </a:lnTo>
                    <a:lnTo>
                      <a:pt x="0" y="160362"/>
                    </a:lnTo>
                    <a:lnTo>
                      <a:pt x="36004" y="160362"/>
                    </a:lnTo>
                    <a:lnTo>
                      <a:pt x="39115" y="130835"/>
                    </a:lnTo>
                    <a:lnTo>
                      <a:pt x="95566" y="130835"/>
                    </a:lnTo>
                    <a:lnTo>
                      <a:pt x="91059" y="100647"/>
                    </a:lnTo>
                    <a:lnTo>
                      <a:pt x="41808" y="100647"/>
                    </a:lnTo>
                    <a:lnTo>
                      <a:pt x="47409" y="33985"/>
                    </a:lnTo>
                    <a:lnTo>
                      <a:pt x="81108" y="33985"/>
                    </a:lnTo>
                    <a:lnTo>
                      <a:pt x="76034" y="0"/>
                    </a:lnTo>
                    <a:close/>
                  </a:path>
                  <a:path w="100330" h="160655">
                    <a:moveTo>
                      <a:pt x="95566" y="130835"/>
                    </a:moveTo>
                    <a:lnTo>
                      <a:pt x="60604" y="130835"/>
                    </a:lnTo>
                    <a:lnTo>
                      <a:pt x="63741" y="160362"/>
                    </a:lnTo>
                    <a:lnTo>
                      <a:pt x="99974" y="160362"/>
                    </a:lnTo>
                    <a:lnTo>
                      <a:pt x="95566" y="130835"/>
                    </a:lnTo>
                    <a:close/>
                  </a:path>
                  <a:path w="100330" h="160655">
                    <a:moveTo>
                      <a:pt x="81108" y="33985"/>
                    </a:moveTo>
                    <a:lnTo>
                      <a:pt x="51003" y="33985"/>
                    </a:lnTo>
                    <a:lnTo>
                      <a:pt x="57924" y="100647"/>
                    </a:lnTo>
                    <a:lnTo>
                      <a:pt x="91059" y="100647"/>
                    </a:lnTo>
                    <a:lnTo>
                      <a:pt x="81108" y="3398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bject 16"/>
              <p:cNvSpPr/>
              <p:nvPr/>
            </p:nvSpPr>
            <p:spPr>
              <a:xfrm>
                <a:off x="4413629" y="2307482"/>
                <a:ext cx="77881" cy="141754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160655">
                    <a:moveTo>
                      <a:pt x="63309" y="0"/>
                    </a:moveTo>
                    <a:lnTo>
                      <a:pt x="0" y="0"/>
                    </a:lnTo>
                    <a:lnTo>
                      <a:pt x="0" y="160362"/>
                    </a:lnTo>
                    <a:lnTo>
                      <a:pt x="36906" y="160362"/>
                    </a:lnTo>
                    <a:lnTo>
                      <a:pt x="36906" y="96393"/>
                    </a:lnTo>
                    <a:lnTo>
                      <a:pt x="88150" y="96393"/>
                    </a:lnTo>
                    <a:lnTo>
                      <a:pt x="69570" y="80746"/>
                    </a:lnTo>
                    <a:lnTo>
                      <a:pt x="87096" y="66179"/>
                    </a:lnTo>
                    <a:lnTo>
                      <a:pt x="36918" y="66179"/>
                    </a:lnTo>
                    <a:lnTo>
                      <a:pt x="36918" y="30187"/>
                    </a:lnTo>
                    <a:lnTo>
                      <a:pt x="88150" y="30187"/>
                    </a:lnTo>
                    <a:lnTo>
                      <a:pt x="88150" y="23253"/>
                    </a:lnTo>
                    <a:lnTo>
                      <a:pt x="63309" y="0"/>
                    </a:lnTo>
                    <a:close/>
                  </a:path>
                  <a:path w="88264" h="160655">
                    <a:moveTo>
                      <a:pt x="88150" y="96393"/>
                    </a:moveTo>
                    <a:lnTo>
                      <a:pt x="52349" y="96393"/>
                    </a:lnTo>
                    <a:lnTo>
                      <a:pt x="52349" y="160362"/>
                    </a:lnTo>
                    <a:lnTo>
                      <a:pt x="88150" y="160362"/>
                    </a:lnTo>
                    <a:lnTo>
                      <a:pt x="88150" y="96393"/>
                    </a:lnTo>
                    <a:close/>
                  </a:path>
                  <a:path w="88264" h="160655">
                    <a:moveTo>
                      <a:pt x="88150" y="30187"/>
                    </a:moveTo>
                    <a:lnTo>
                      <a:pt x="52349" y="30187"/>
                    </a:lnTo>
                    <a:lnTo>
                      <a:pt x="52349" y="66179"/>
                    </a:lnTo>
                    <a:lnTo>
                      <a:pt x="87096" y="66179"/>
                    </a:lnTo>
                    <a:lnTo>
                      <a:pt x="88150" y="65303"/>
                    </a:lnTo>
                    <a:lnTo>
                      <a:pt x="88150" y="301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bject 17"/>
              <p:cNvSpPr/>
              <p:nvPr/>
            </p:nvSpPr>
            <p:spPr>
              <a:xfrm>
                <a:off x="4508003" y="2307480"/>
                <a:ext cx="101974" cy="141754"/>
              </a:xfrm>
              <a:custGeom>
                <a:avLst/>
                <a:gdLst/>
                <a:ahLst/>
                <a:cxnLst/>
                <a:rect l="l" t="t" r="r" b="b"/>
                <a:pathLst>
                  <a:path w="115570" h="160655">
                    <a:moveTo>
                      <a:pt x="43395" y="0"/>
                    </a:moveTo>
                    <a:lnTo>
                      <a:pt x="0" y="0"/>
                    </a:lnTo>
                    <a:lnTo>
                      <a:pt x="0" y="160362"/>
                    </a:lnTo>
                    <a:lnTo>
                      <a:pt x="33781" y="160362"/>
                    </a:lnTo>
                    <a:lnTo>
                      <a:pt x="33781" y="58559"/>
                    </a:lnTo>
                    <a:lnTo>
                      <a:pt x="53181" y="58559"/>
                    </a:lnTo>
                    <a:lnTo>
                      <a:pt x="43395" y="0"/>
                    </a:lnTo>
                    <a:close/>
                  </a:path>
                  <a:path w="115570" h="160655">
                    <a:moveTo>
                      <a:pt x="53181" y="58559"/>
                    </a:moveTo>
                    <a:lnTo>
                      <a:pt x="35331" y="58559"/>
                    </a:lnTo>
                    <a:lnTo>
                      <a:pt x="50761" y="160362"/>
                    </a:lnTo>
                    <a:lnTo>
                      <a:pt x="64427" y="160362"/>
                    </a:lnTo>
                    <a:lnTo>
                      <a:pt x="76961" y="77597"/>
                    </a:lnTo>
                    <a:lnTo>
                      <a:pt x="56362" y="77597"/>
                    </a:lnTo>
                    <a:lnTo>
                      <a:pt x="53181" y="58559"/>
                    </a:lnTo>
                    <a:close/>
                  </a:path>
                  <a:path w="115570" h="160655">
                    <a:moveTo>
                      <a:pt x="115201" y="58559"/>
                    </a:moveTo>
                    <a:lnTo>
                      <a:pt x="81419" y="58559"/>
                    </a:lnTo>
                    <a:lnTo>
                      <a:pt x="81419" y="160362"/>
                    </a:lnTo>
                    <a:lnTo>
                      <a:pt x="115201" y="160362"/>
                    </a:lnTo>
                    <a:lnTo>
                      <a:pt x="115201" y="58559"/>
                    </a:lnTo>
                    <a:close/>
                  </a:path>
                  <a:path w="115570" h="160655">
                    <a:moveTo>
                      <a:pt x="115201" y="0"/>
                    </a:moveTo>
                    <a:lnTo>
                      <a:pt x="71793" y="0"/>
                    </a:lnTo>
                    <a:lnTo>
                      <a:pt x="59715" y="77597"/>
                    </a:lnTo>
                    <a:lnTo>
                      <a:pt x="76961" y="77597"/>
                    </a:lnTo>
                    <a:lnTo>
                      <a:pt x="79844" y="58559"/>
                    </a:lnTo>
                    <a:lnTo>
                      <a:pt x="115201" y="58559"/>
                    </a:lnTo>
                    <a:lnTo>
                      <a:pt x="11520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bject 18"/>
              <p:cNvSpPr/>
              <p:nvPr/>
            </p:nvSpPr>
            <p:spPr>
              <a:xfrm>
                <a:off x="4622894" y="2307475"/>
                <a:ext cx="89087" cy="141754"/>
              </a:xfrm>
              <a:custGeom>
                <a:avLst/>
                <a:gdLst/>
                <a:ahLst/>
                <a:cxnLst/>
                <a:rect l="l" t="t" r="r" b="b"/>
                <a:pathLst>
                  <a:path w="100964" h="160655">
                    <a:moveTo>
                      <a:pt x="36906" y="0"/>
                    </a:moveTo>
                    <a:lnTo>
                      <a:pt x="0" y="0"/>
                    </a:lnTo>
                    <a:lnTo>
                      <a:pt x="31762" y="93256"/>
                    </a:lnTo>
                    <a:lnTo>
                      <a:pt x="31762" y="160362"/>
                    </a:lnTo>
                    <a:lnTo>
                      <a:pt x="68681" y="160362"/>
                    </a:lnTo>
                    <a:lnTo>
                      <a:pt x="68681" y="93256"/>
                    </a:lnTo>
                    <a:lnTo>
                      <a:pt x="80810" y="57899"/>
                    </a:lnTo>
                    <a:lnTo>
                      <a:pt x="50101" y="57899"/>
                    </a:lnTo>
                    <a:lnTo>
                      <a:pt x="36906" y="0"/>
                    </a:lnTo>
                    <a:close/>
                  </a:path>
                  <a:path w="100964" h="160655">
                    <a:moveTo>
                      <a:pt x="100672" y="0"/>
                    </a:moveTo>
                    <a:lnTo>
                      <a:pt x="63741" y="0"/>
                    </a:lnTo>
                    <a:lnTo>
                      <a:pt x="50546" y="57899"/>
                    </a:lnTo>
                    <a:lnTo>
                      <a:pt x="80810" y="57899"/>
                    </a:lnTo>
                    <a:lnTo>
                      <a:pt x="10067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object 19"/>
              <p:cNvSpPr/>
              <p:nvPr/>
            </p:nvSpPr>
            <p:spPr>
              <a:xfrm>
                <a:off x="4047471" y="1482860"/>
                <a:ext cx="651622" cy="619685"/>
              </a:xfrm>
              <a:custGeom>
                <a:avLst/>
                <a:gdLst/>
                <a:ahLst/>
                <a:cxnLst/>
                <a:rect l="l" t="t" r="r" b="b"/>
                <a:pathLst>
                  <a:path w="738504" h="702310">
                    <a:moveTo>
                      <a:pt x="738047" y="268198"/>
                    </a:moveTo>
                    <a:lnTo>
                      <a:pt x="0" y="268198"/>
                    </a:lnTo>
                    <a:lnTo>
                      <a:pt x="228180" y="433755"/>
                    </a:lnTo>
                    <a:lnTo>
                      <a:pt x="140995" y="701840"/>
                    </a:lnTo>
                    <a:lnTo>
                      <a:pt x="369011" y="536092"/>
                    </a:lnTo>
                    <a:lnTo>
                      <a:pt x="543128" y="536092"/>
                    </a:lnTo>
                    <a:lnTo>
                      <a:pt x="509866" y="433781"/>
                    </a:lnTo>
                    <a:lnTo>
                      <a:pt x="738047" y="268198"/>
                    </a:lnTo>
                    <a:close/>
                  </a:path>
                  <a:path w="738504" h="702310">
                    <a:moveTo>
                      <a:pt x="543128" y="536092"/>
                    </a:moveTo>
                    <a:lnTo>
                      <a:pt x="369011" y="536092"/>
                    </a:lnTo>
                    <a:lnTo>
                      <a:pt x="597014" y="701840"/>
                    </a:lnTo>
                    <a:lnTo>
                      <a:pt x="543128" y="536092"/>
                    </a:lnTo>
                    <a:close/>
                  </a:path>
                  <a:path w="738504" h="702310">
                    <a:moveTo>
                      <a:pt x="369011" y="0"/>
                    </a:moveTo>
                    <a:lnTo>
                      <a:pt x="281978" y="268198"/>
                    </a:lnTo>
                    <a:lnTo>
                      <a:pt x="456082" y="268198"/>
                    </a:lnTo>
                    <a:lnTo>
                      <a:pt x="369011" y="0"/>
                    </a:lnTo>
                    <a:close/>
                  </a:path>
                </a:pathLst>
              </a:custGeom>
              <a:solidFill>
                <a:srgbClr val="FFD531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bject 20"/>
              <p:cNvSpPr/>
              <p:nvPr/>
            </p:nvSpPr>
            <p:spPr>
              <a:xfrm>
                <a:off x="4120184" y="1559289"/>
                <a:ext cx="505946" cy="481293"/>
              </a:xfrm>
              <a:custGeom>
                <a:avLst/>
                <a:gdLst/>
                <a:ahLst/>
                <a:cxnLst/>
                <a:rect l="l" t="t" r="r" b="b"/>
                <a:pathLst>
                  <a:path w="573404" h="545464">
                    <a:moveTo>
                      <a:pt x="573239" y="208330"/>
                    </a:moveTo>
                    <a:lnTo>
                      <a:pt x="0" y="208330"/>
                    </a:lnTo>
                    <a:lnTo>
                      <a:pt x="177215" y="336918"/>
                    </a:lnTo>
                    <a:lnTo>
                      <a:pt x="109486" y="545160"/>
                    </a:lnTo>
                    <a:lnTo>
                      <a:pt x="286600" y="416407"/>
                    </a:lnTo>
                    <a:lnTo>
                      <a:pt x="421847" y="416407"/>
                    </a:lnTo>
                    <a:lnTo>
                      <a:pt x="396011" y="336930"/>
                    </a:lnTo>
                    <a:lnTo>
                      <a:pt x="573239" y="208330"/>
                    </a:lnTo>
                    <a:close/>
                  </a:path>
                  <a:path w="573404" h="545464">
                    <a:moveTo>
                      <a:pt x="421847" y="416407"/>
                    </a:moveTo>
                    <a:lnTo>
                      <a:pt x="286600" y="416407"/>
                    </a:lnTo>
                    <a:lnTo>
                      <a:pt x="463702" y="545160"/>
                    </a:lnTo>
                    <a:lnTo>
                      <a:pt x="421847" y="416407"/>
                    </a:lnTo>
                    <a:close/>
                  </a:path>
                  <a:path w="573404" h="545464">
                    <a:moveTo>
                      <a:pt x="286600" y="0"/>
                    </a:moveTo>
                    <a:lnTo>
                      <a:pt x="218998" y="208330"/>
                    </a:lnTo>
                    <a:lnTo>
                      <a:pt x="354203" y="208330"/>
                    </a:lnTo>
                    <a:lnTo>
                      <a:pt x="286600" y="0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object 21"/>
              <p:cNvSpPr/>
              <p:nvPr/>
            </p:nvSpPr>
            <p:spPr>
              <a:xfrm>
                <a:off x="4190235" y="1632960"/>
                <a:ext cx="365872" cy="347943"/>
              </a:xfrm>
              <a:custGeom>
                <a:avLst/>
                <a:gdLst/>
                <a:ahLst/>
                <a:cxnLst/>
                <a:rect l="l" t="t" r="r" b="b"/>
                <a:pathLst>
                  <a:path w="414654" h="394335">
                    <a:moveTo>
                      <a:pt x="414464" y="150583"/>
                    </a:moveTo>
                    <a:lnTo>
                      <a:pt x="0" y="150583"/>
                    </a:lnTo>
                    <a:lnTo>
                      <a:pt x="128117" y="243573"/>
                    </a:lnTo>
                    <a:lnTo>
                      <a:pt x="79146" y="394131"/>
                    </a:lnTo>
                    <a:lnTo>
                      <a:pt x="207213" y="301040"/>
                    </a:lnTo>
                    <a:lnTo>
                      <a:pt x="305008" y="301040"/>
                    </a:lnTo>
                    <a:lnTo>
                      <a:pt x="286321" y="243573"/>
                    </a:lnTo>
                    <a:lnTo>
                      <a:pt x="414464" y="150583"/>
                    </a:lnTo>
                    <a:close/>
                  </a:path>
                  <a:path w="414654" h="394335">
                    <a:moveTo>
                      <a:pt x="305008" y="301040"/>
                    </a:moveTo>
                    <a:lnTo>
                      <a:pt x="207213" y="301040"/>
                    </a:lnTo>
                    <a:lnTo>
                      <a:pt x="335280" y="394131"/>
                    </a:lnTo>
                    <a:lnTo>
                      <a:pt x="305008" y="301040"/>
                    </a:lnTo>
                    <a:close/>
                  </a:path>
                  <a:path w="414654" h="394335">
                    <a:moveTo>
                      <a:pt x="207213" y="0"/>
                    </a:moveTo>
                    <a:lnTo>
                      <a:pt x="158330" y="150583"/>
                    </a:lnTo>
                    <a:lnTo>
                      <a:pt x="256108" y="150583"/>
                    </a:lnTo>
                    <a:lnTo>
                      <a:pt x="2072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object 30"/>
            <p:cNvSpPr/>
            <p:nvPr userDrawn="1"/>
          </p:nvSpPr>
          <p:spPr>
            <a:xfrm>
              <a:off x="5111179" y="1497559"/>
              <a:ext cx="706901" cy="9189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6039330" y="1589429"/>
              <a:ext cx="2202106" cy="737118"/>
              <a:chOff x="6039330" y="1589429"/>
              <a:chExt cx="2202106" cy="737118"/>
            </a:xfrm>
          </p:grpSpPr>
          <p:sp>
            <p:nvSpPr>
              <p:cNvPr id="15" name="object 22"/>
              <p:cNvSpPr/>
              <p:nvPr/>
            </p:nvSpPr>
            <p:spPr>
              <a:xfrm>
                <a:off x="6198216" y="1714785"/>
                <a:ext cx="489137" cy="484654"/>
              </a:xfrm>
              <a:custGeom>
                <a:avLst/>
                <a:gdLst/>
                <a:ahLst/>
                <a:cxnLst/>
                <a:rect l="l" t="t" r="r" b="b"/>
                <a:pathLst>
                  <a:path w="554354" h="549275">
                    <a:moveTo>
                      <a:pt x="183448" y="0"/>
                    </a:moveTo>
                    <a:lnTo>
                      <a:pt x="145807" y="14033"/>
                    </a:lnTo>
                    <a:lnTo>
                      <a:pt x="122691" y="47917"/>
                    </a:lnTo>
                    <a:lnTo>
                      <a:pt x="1228" y="501192"/>
                    </a:lnTo>
                    <a:lnTo>
                      <a:pt x="0" y="519838"/>
                    </a:lnTo>
                    <a:lnTo>
                      <a:pt x="6189" y="535065"/>
                    </a:lnTo>
                    <a:lnTo>
                      <a:pt x="18668" y="545332"/>
                    </a:lnTo>
                    <a:lnTo>
                      <a:pt x="36306" y="549097"/>
                    </a:lnTo>
                    <a:lnTo>
                      <a:pt x="380250" y="549097"/>
                    </a:lnTo>
                    <a:lnTo>
                      <a:pt x="418710" y="527426"/>
                    </a:lnTo>
                    <a:lnTo>
                      <a:pt x="434718" y="478104"/>
                    </a:lnTo>
                    <a:lnTo>
                      <a:pt x="105051" y="478091"/>
                    </a:lnTo>
                    <a:lnTo>
                      <a:pt x="95254" y="476000"/>
                    </a:lnTo>
                    <a:lnTo>
                      <a:pt x="88323" y="470296"/>
                    </a:lnTo>
                    <a:lnTo>
                      <a:pt x="84886" y="461835"/>
                    </a:lnTo>
                    <a:lnTo>
                      <a:pt x="85569" y="451472"/>
                    </a:lnTo>
                    <a:lnTo>
                      <a:pt x="180375" y="97637"/>
                    </a:lnTo>
                    <a:lnTo>
                      <a:pt x="214131" y="71018"/>
                    </a:lnTo>
                    <a:lnTo>
                      <a:pt x="543785" y="71018"/>
                    </a:lnTo>
                    <a:lnTo>
                      <a:pt x="553297" y="35521"/>
                    </a:lnTo>
                    <a:lnTo>
                      <a:pt x="554213" y="21701"/>
                    </a:lnTo>
                    <a:lnTo>
                      <a:pt x="549630" y="10413"/>
                    </a:lnTo>
                    <a:lnTo>
                      <a:pt x="540385" y="2803"/>
                    </a:lnTo>
                    <a:lnTo>
                      <a:pt x="527313" y="12"/>
                    </a:lnTo>
                    <a:lnTo>
                      <a:pt x="183448" y="0"/>
                    </a:lnTo>
                    <a:close/>
                  </a:path>
                </a:pathLst>
              </a:custGeom>
              <a:solidFill>
                <a:srgbClr val="FFD531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bject 23"/>
              <p:cNvSpPr/>
              <p:nvPr/>
            </p:nvSpPr>
            <p:spPr>
              <a:xfrm>
                <a:off x="6039330" y="1589429"/>
                <a:ext cx="804582" cy="735666"/>
              </a:xfrm>
              <a:custGeom>
                <a:avLst/>
                <a:gdLst/>
                <a:ahLst/>
                <a:cxnLst/>
                <a:rect l="l" t="t" r="r" b="b"/>
                <a:pathLst>
                  <a:path w="911860" h="833755">
                    <a:moveTo>
                      <a:pt x="259571" y="0"/>
                    </a:moveTo>
                    <a:lnTo>
                      <a:pt x="221917" y="14046"/>
                    </a:lnTo>
                    <a:lnTo>
                      <a:pt x="198810" y="47929"/>
                    </a:lnTo>
                    <a:lnTo>
                      <a:pt x="1227" y="785329"/>
                    </a:lnTo>
                    <a:lnTo>
                      <a:pt x="0" y="803982"/>
                    </a:lnTo>
                    <a:lnTo>
                      <a:pt x="6197" y="819213"/>
                    </a:lnTo>
                    <a:lnTo>
                      <a:pt x="18662" y="829469"/>
                    </a:lnTo>
                    <a:lnTo>
                      <a:pt x="36305" y="833234"/>
                    </a:lnTo>
                    <a:lnTo>
                      <a:pt x="651851" y="833234"/>
                    </a:lnTo>
                    <a:lnTo>
                      <a:pt x="689441" y="819202"/>
                    </a:lnTo>
                    <a:lnTo>
                      <a:pt x="712542" y="785329"/>
                    </a:lnTo>
                    <a:lnTo>
                      <a:pt x="718742" y="762190"/>
                    </a:lnTo>
                    <a:lnTo>
                      <a:pt x="105062" y="762177"/>
                    </a:lnTo>
                    <a:lnTo>
                      <a:pt x="95259" y="760086"/>
                    </a:lnTo>
                    <a:lnTo>
                      <a:pt x="88325" y="754383"/>
                    </a:lnTo>
                    <a:lnTo>
                      <a:pt x="84890" y="745922"/>
                    </a:lnTo>
                    <a:lnTo>
                      <a:pt x="85581" y="735558"/>
                    </a:lnTo>
                    <a:lnTo>
                      <a:pt x="256485" y="97688"/>
                    </a:lnTo>
                    <a:lnTo>
                      <a:pt x="290241" y="71069"/>
                    </a:lnTo>
                    <a:lnTo>
                      <a:pt x="903927" y="71069"/>
                    </a:lnTo>
                    <a:lnTo>
                      <a:pt x="910129" y="47917"/>
                    </a:lnTo>
                    <a:lnTo>
                      <a:pt x="911361" y="29269"/>
                    </a:lnTo>
                    <a:lnTo>
                      <a:pt x="905167" y="14038"/>
                    </a:lnTo>
                    <a:lnTo>
                      <a:pt x="892696" y="3777"/>
                    </a:lnTo>
                    <a:lnTo>
                      <a:pt x="875051" y="12"/>
                    </a:lnTo>
                    <a:lnTo>
                      <a:pt x="259571" y="0"/>
                    </a:lnTo>
                    <a:close/>
                  </a:path>
                  <a:path w="911860" h="833755">
                    <a:moveTo>
                      <a:pt x="708884" y="620166"/>
                    </a:moveTo>
                    <a:lnTo>
                      <a:pt x="685795" y="620166"/>
                    </a:lnTo>
                    <a:lnTo>
                      <a:pt x="654871" y="735571"/>
                    </a:lnTo>
                    <a:lnTo>
                      <a:pt x="649996" y="745934"/>
                    </a:lnTo>
                    <a:lnTo>
                      <a:pt x="642022" y="754395"/>
                    </a:lnTo>
                    <a:lnTo>
                      <a:pt x="632032" y="760099"/>
                    </a:lnTo>
                    <a:lnTo>
                      <a:pt x="621114" y="762190"/>
                    </a:lnTo>
                    <a:lnTo>
                      <a:pt x="718746" y="762177"/>
                    </a:lnTo>
                    <a:lnTo>
                      <a:pt x="743961" y="668083"/>
                    </a:lnTo>
                    <a:lnTo>
                      <a:pt x="745192" y="649430"/>
                    </a:lnTo>
                    <a:lnTo>
                      <a:pt x="739005" y="634199"/>
                    </a:lnTo>
                    <a:lnTo>
                      <a:pt x="726527" y="623931"/>
                    </a:lnTo>
                    <a:lnTo>
                      <a:pt x="708884" y="620166"/>
                    </a:lnTo>
                    <a:close/>
                  </a:path>
                  <a:path w="911860" h="833755">
                    <a:moveTo>
                      <a:pt x="903927" y="71069"/>
                    </a:moveTo>
                    <a:lnTo>
                      <a:pt x="806293" y="71069"/>
                    </a:lnTo>
                    <a:lnTo>
                      <a:pt x="816097" y="73162"/>
                    </a:lnTo>
                    <a:lnTo>
                      <a:pt x="823032" y="78868"/>
                    </a:lnTo>
                    <a:lnTo>
                      <a:pt x="826470" y="87330"/>
                    </a:lnTo>
                    <a:lnTo>
                      <a:pt x="825787" y="97688"/>
                    </a:lnTo>
                    <a:lnTo>
                      <a:pt x="794863" y="213093"/>
                    </a:lnTo>
                    <a:lnTo>
                      <a:pt x="817964" y="213093"/>
                    </a:lnTo>
                    <a:lnTo>
                      <a:pt x="837619" y="209328"/>
                    </a:lnTo>
                    <a:lnTo>
                      <a:pt x="855599" y="199059"/>
                    </a:lnTo>
                    <a:lnTo>
                      <a:pt x="869948" y="183828"/>
                    </a:lnTo>
                    <a:lnTo>
                      <a:pt x="878708" y="165176"/>
                    </a:lnTo>
                    <a:lnTo>
                      <a:pt x="903927" y="71069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bject 24"/>
              <p:cNvSpPr/>
              <p:nvPr/>
            </p:nvSpPr>
            <p:spPr>
              <a:xfrm>
                <a:off x="7860996" y="1840099"/>
                <a:ext cx="380440" cy="234203"/>
              </a:xfrm>
              <a:custGeom>
                <a:avLst/>
                <a:gdLst/>
                <a:ahLst/>
                <a:cxnLst/>
                <a:rect l="l" t="t" r="r" b="b"/>
                <a:pathLst>
                  <a:path w="431165" h="265430">
                    <a:moveTo>
                      <a:pt x="142087" y="0"/>
                    </a:moveTo>
                    <a:lnTo>
                      <a:pt x="71031" y="0"/>
                    </a:lnTo>
                    <a:lnTo>
                      <a:pt x="0" y="265074"/>
                    </a:lnTo>
                    <a:lnTo>
                      <a:pt x="71005" y="265074"/>
                    </a:lnTo>
                    <a:lnTo>
                      <a:pt x="106514" y="132524"/>
                    </a:lnTo>
                    <a:lnTo>
                      <a:pt x="185857" y="132524"/>
                    </a:lnTo>
                    <a:lnTo>
                      <a:pt x="142087" y="0"/>
                    </a:lnTo>
                    <a:close/>
                  </a:path>
                  <a:path w="431165" h="265430">
                    <a:moveTo>
                      <a:pt x="185857" y="132524"/>
                    </a:moveTo>
                    <a:lnTo>
                      <a:pt x="106514" y="132524"/>
                    </a:lnTo>
                    <a:lnTo>
                      <a:pt x="151472" y="265074"/>
                    </a:lnTo>
                    <a:lnTo>
                      <a:pt x="208280" y="265074"/>
                    </a:lnTo>
                    <a:lnTo>
                      <a:pt x="282626" y="180111"/>
                    </a:lnTo>
                    <a:lnTo>
                      <a:pt x="201574" y="180111"/>
                    </a:lnTo>
                    <a:lnTo>
                      <a:pt x="185857" y="132524"/>
                    </a:lnTo>
                    <a:close/>
                  </a:path>
                  <a:path w="431165" h="265430">
                    <a:moveTo>
                      <a:pt x="395255" y="132537"/>
                    </a:moveTo>
                    <a:lnTo>
                      <a:pt x="324256" y="132537"/>
                    </a:lnTo>
                    <a:lnTo>
                      <a:pt x="288734" y="265074"/>
                    </a:lnTo>
                    <a:lnTo>
                      <a:pt x="359740" y="265074"/>
                    </a:lnTo>
                    <a:lnTo>
                      <a:pt x="395255" y="132537"/>
                    </a:lnTo>
                    <a:close/>
                  </a:path>
                  <a:path w="431165" h="265430">
                    <a:moveTo>
                      <a:pt x="430771" y="0"/>
                    </a:moveTo>
                    <a:lnTo>
                      <a:pt x="359714" y="0"/>
                    </a:lnTo>
                    <a:lnTo>
                      <a:pt x="201574" y="180111"/>
                    </a:lnTo>
                    <a:lnTo>
                      <a:pt x="282626" y="180111"/>
                    </a:lnTo>
                    <a:lnTo>
                      <a:pt x="324256" y="132537"/>
                    </a:lnTo>
                    <a:lnTo>
                      <a:pt x="395259" y="132524"/>
                    </a:lnTo>
                    <a:lnTo>
                      <a:pt x="430771" y="0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bject 25"/>
              <p:cNvSpPr/>
              <p:nvPr/>
            </p:nvSpPr>
            <p:spPr>
              <a:xfrm>
                <a:off x="7567962" y="1840100"/>
                <a:ext cx="293034" cy="234203"/>
              </a:xfrm>
              <a:custGeom>
                <a:avLst/>
                <a:gdLst/>
                <a:ahLst/>
                <a:cxnLst/>
                <a:rect l="l" t="t" r="r" b="b"/>
                <a:pathLst>
                  <a:path w="332104" h="265430">
                    <a:moveTo>
                      <a:pt x="295507" y="0"/>
                    </a:moveTo>
                    <a:lnTo>
                      <a:pt x="107331" y="0"/>
                    </a:lnTo>
                    <a:lnTo>
                      <a:pt x="87669" y="3765"/>
                    </a:lnTo>
                    <a:lnTo>
                      <a:pt x="55336" y="29264"/>
                    </a:lnTo>
                    <a:lnTo>
                      <a:pt x="1236" y="217157"/>
                    </a:lnTo>
                    <a:lnTo>
                      <a:pt x="0" y="235810"/>
                    </a:lnTo>
                    <a:lnTo>
                      <a:pt x="6187" y="251040"/>
                    </a:lnTo>
                    <a:lnTo>
                      <a:pt x="18668" y="261309"/>
                    </a:lnTo>
                    <a:lnTo>
                      <a:pt x="36313" y="265074"/>
                    </a:lnTo>
                    <a:lnTo>
                      <a:pt x="224489" y="265074"/>
                    </a:lnTo>
                    <a:lnTo>
                      <a:pt x="262124" y="251040"/>
                    </a:lnTo>
                    <a:lnTo>
                      <a:pt x="285233" y="217157"/>
                    </a:lnTo>
                    <a:lnTo>
                      <a:pt x="100118" y="212445"/>
                    </a:lnTo>
                    <a:lnTo>
                      <a:pt x="90314" y="210354"/>
                    </a:lnTo>
                    <a:lnTo>
                      <a:pt x="83379" y="204650"/>
                    </a:lnTo>
                    <a:lnTo>
                      <a:pt x="79940" y="196189"/>
                    </a:lnTo>
                    <a:lnTo>
                      <a:pt x="80623" y="185826"/>
                    </a:lnTo>
                    <a:lnTo>
                      <a:pt x="109186" y="79260"/>
                    </a:lnTo>
                    <a:lnTo>
                      <a:pt x="142929" y="52641"/>
                    </a:lnTo>
                    <a:lnTo>
                      <a:pt x="329319" y="52641"/>
                    </a:lnTo>
                    <a:lnTo>
                      <a:pt x="330585" y="47917"/>
                    </a:lnTo>
                    <a:lnTo>
                      <a:pt x="331821" y="29264"/>
                    </a:lnTo>
                    <a:lnTo>
                      <a:pt x="325633" y="14033"/>
                    </a:lnTo>
                    <a:lnTo>
                      <a:pt x="313152" y="3765"/>
                    </a:lnTo>
                    <a:lnTo>
                      <a:pt x="295507" y="0"/>
                    </a:lnTo>
                    <a:close/>
                  </a:path>
                  <a:path w="332104" h="265430">
                    <a:moveTo>
                      <a:pt x="329319" y="52641"/>
                    </a:moveTo>
                    <a:lnTo>
                      <a:pt x="231702" y="52641"/>
                    </a:lnTo>
                    <a:lnTo>
                      <a:pt x="241499" y="54732"/>
                    </a:lnTo>
                    <a:lnTo>
                      <a:pt x="248430" y="60436"/>
                    </a:lnTo>
                    <a:lnTo>
                      <a:pt x="251867" y="68897"/>
                    </a:lnTo>
                    <a:lnTo>
                      <a:pt x="251184" y="79260"/>
                    </a:lnTo>
                    <a:lnTo>
                      <a:pt x="222635" y="185826"/>
                    </a:lnTo>
                    <a:lnTo>
                      <a:pt x="217767" y="196189"/>
                    </a:lnTo>
                    <a:lnTo>
                      <a:pt x="209795" y="204650"/>
                    </a:lnTo>
                    <a:lnTo>
                      <a:pt x="199803" y="210354"/>
                    </a:lnTo>
                    <a:lnTo>
                      <a:pt x="188878" y="212445"/>
                    </a:lnTo>
                    <a:lnTo>
                      <a:pt x="286496" y="212445"/>
                    </a:lnTo>
                    <a:lnTo>
                      <a:pt x="329319" y="52641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26"/>
              <p:cNvSpPr/>
              <p:nvPr/>
            </p:nvSpPr>
            <p:spPr>
              <a:xfrm>
                <a:off x="7286743" y="1840103"/>
                <a:ext cx="282388" cy="234203"/>
              </a:xfrm>
              <a:custGeom>
                <a:avLst/>
                <a:gdLst/>
                <a:ahLst/>
                <a:cxnLst/>
                <a:rect l="l" t="t" r="r" b="b"/>
                <a:pathLst>
                  <a:path w="320040" h="265430">
                    <a:moveTo>
                      <a:pt x="319828" y="0"/>
                    </a:moveTo>
                    <a:lnTo>
                      <a:pt x="107115" y="0"/>
                    </a:lnTo>
                    <a:lnTo>
                      <a:pt x="87575" y="3742"/>
                    </a:lnTo>
                    <a:lnTo>
                      <a:pt x="55432" y="29092"/>
                    </a:lnTo>
                    <a:lnTo>
                      <a:pt x="1223" y="217436"/>
                    </a:lnTo>
                    <a:lnTo>
                      <a:pt x="0" y="235981"/>
                    </a:lnTo>
                    <a:lnTo>
                      <a:pt x="6153" y="251123"/>
                    </a:lnTo>
                    <a:lnTo>
                      <a:pt x="18561" y="261331"/>
                    </a:lnTo>
                    <a:lnTo>
                      <a:pt x="36097" y="265074"/>
                    </a:lnTo>
                    <a:lnTo>
                      <a:pt x="248796" y="265074"/>
                    </a:lnTo>
                    <a:lnTo>
                      <a:pt x="253014" y="220240"/>
                    </a:lnTo>
                    <a:lnTo>
                      <a:pt x="100181" y="212445"/>
                    </a:lnTo>
                    <a:lnTo>
                      <a:pt x="90384" y="210352"/>
                    </a:lnTo>
                    <a:lnTo>
                      <a:pt x="83452" y="204646"/>
                    </a:lnTo>
                    <a:lnTo>
                      <a:pt x="80011" y="196184"/>
                    </a:lnTo>
                    <a:lnTo>
                      <a:pt x="80687" y="185826"/>
                    </a:lnTo>
                    <a:lnTo>
                      <a:pt x="109249" y="79248"/>
                    </a:lnTo>
                    <a:lnTo>
                      <a:pt x="143005" y="52628"/>
                    </a:lnTo>
                    <a:lnTo>
                      <a:pt x="279099" y="52628"/>
                    </a:lnTo>
                    <a:lnTo>
                      <a:pt x="290024" y="50537"/>
                    </a:lnTo>
                    <a:lnTo>
                      <a:pt x="300016" y="44834"/>
                    </a:lnTo>
                    <a:lnTo>
                      <a:pt x="307988" y="36373"/>
                    </a:lnTo>
                    <a:lnTo>
                      <a:pt x="312855" y="26009"/>
                    </a:lnTo>
                    <a:lnTo>
                      <a:pt x="319828" y="0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27"/>
              <p:cNvSpPr/>
              <p:nvPr/>
            </p:nvSpPr>
            <p:spPr>
              <a:xfrm>
                <a:off x="6990662" y="1840103"/>
                <a:ext cx="313765" cy="234203"/>
              </a:xfrm>
              <a:custGeom>
                <a:avLst/>
                <a:gdLst/>
                <a:ahLst/>
                <a:cxnLst/>
                <a:rect l="l" t="t" r="r" b="b"/>
                <a:pathLst>
                  <a:path w="355600" h="265430">
                    <a:moveTo>
                      <a:pt x="74676" y="0"/>
                    </a:moveTo>
                    <a:lnTo>
                      <a:pt x="0" y="0"/>
                    </a:lnTo>
                    <a:lnTo>
                      <a:pt x="61518" y="265074"/>
                    </a:lnTo>
                    <a:lnTo>
                      <a:pt x="151447" y="265074"/>
                    </a:lnTo>
                    <a:lnTo>
                      <a:pt x="205723" y="194398"/>
                    </a:lnTo>
                    <a:lnTo>
                      <a:pt x="125666" y="194398"/>
                    </a:lnTo>
                    <a:lnTo>
                      <a:pt x="82384" y="5715"/>
                    </a:lnTo>
                    <a:lnTo>
                      <a:pt x="74676" y="0"/>
                    </a:lnTo>
                    <a:close/>
                  </a:path>
                  <a:path w="355600" h="265430">
                    <a:moveTo>
                      <a:pt x="355015" y="0"/>
                    </a:moveTo>
                    <a:lnTo>
                      <a:pt x="290957" y="0"/>
                    </a:lnTo>
                    <a:lnTo>
                      <a:pt x="283323" y="1034"/>
                    </a:lnTo>
                    <a:lnTo>
                      <a:pt x="275866" y="3987"/>
                    </a:lnTo>
                    <a:lnTo>
                      <a:pt x="269004" y="8636"/>
                    </a:lnTo>
                    <a:lnTo>
                      <a:pt x="263156" y="14757"/>
                    </a:lnTo>
                    <a:lnTo>
                      <a:pt x="125666" y="194398"/>
                    </a:lnTo>
                    <a:lnTo>
                      <a:pt x="205723" y="194398"/>
                    </a:lnTo>
                    <a:lnTo>
                      <a:pt x="355015" y="0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28"/>
              <p:cNvSpPr/>
              <p:nvPr/>
            </p:nvSpPr>
            <p:spPr>
              <a:xfrm>
                <a:off x="6346857" y="1840099"/>
                <a:ext cx="303119" cy="234203"/>
              </a:xfrm>
              <a:custGeom>
                <a:avLst/>
                <a:gdLst/>
                <a:ahLst/>
                <a:cxnLst/>
                <a:rect l="l" t="t" r="r" b="b"/>
                <a:pathLst>
                  <a:path w="343535" h="265430">
                    <a:moveTo>
                      <a:pt x="307124" y="0"/>
                    </a:moveTo>
                    <a:lnTo>
                      <a:pt x="71031" y="0"/>
                    </a:lnTo>
                    <a:lnTo>
                      <a:pt x="0" y="265074"/>
                    </a:lnTo>
                    <a:lnTo>
                      <a:pt x="236093" y="265074"/>
                    </a:lnTo>
                    <a:lnTo>
                      <a:pt x="255755" y="261309"/>
                    </a:lnTo>
                    <a:lnTo>
                      <a:pt x="288088" y="235810"/>
                    </a:lnTo>
                    <a:lnTo>
                      <a:pt x="85115" y="212445"/>
                    </a:lnTo>
                    <a:lnTo>
                      <a:pt x="127927" y="52641"/>
                    </a:lnTo>
                    <a:lnTo>
                      <a:pt x="340923" y="52641"/>
                    </a:lnTo>
                    <a:lnTo>
                      <a:pt x="342188" y="47917"/>
                    </a:lnTo>
                    <a:lnTo>
                      <a:pt x="343426" y="29269"/>
                    </a:lnTo>
                    <a:lnTo>
                      <a:pt x="337243" y="14038"/>
                    </a:lnTo>
                    <a:lnTo>
                      <a:pt x="324766" y="3766"/>
                    </a:lnTo>
                    <a:lnTo>
                      <a:pt x="307124" y="0"/>
                    </a:lnTo>
                    <a:close/>
                  </a:path>
                  <a:path w="343535" h="265430">
                    <a:moveTo>
                      <a:pt x="340923" y="52641"/>
                    </a:moveTo>
                    <a:lnTo>
                      <a:pt x="243306" y="52641"/>
                    </a:lnTo>
                    <a:lnTo>
                      <a:pt x="253110" y="54732"/>
                    </a:lnTo>
                    <a:lnTo>
                      <a:pt x="260045" y="60436"/>
                    </a:lnTo>
                    <a:lnTo>
                      <a:pt x="263484" y="68897"/>
                    </a:lnTo>
                    <a:lnTo>
                      <a:pt x="262801" y="79260"/>
                    </a:lnTo>
                    <a:lnTo>
                      <a:pt x="234238" y="185826"/>
                    </a:lnTo>
                    <a:lnTo>
                      <a:pt x="229371" y="196189"/>
                    </a:lnTo>
                    <a:lnTo>
                      <a:pt x="221400" y="204650"/>
                    </a:lnTo>
                    <a:lnTo>
                      <a:pt x="211412" y="210354"/>
                    </a:lnTo>
                    <a:lnTo>
                      <a:pt x="200494" y="212445"/>
                    </a:lnTo>
                    <a:lnTo>
                      <a:pt x="298112" y="212445"/>
                    </a:lnTo>
                    <a:lnTo>
                      <a:pt x="340923" y="52641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bject 29"/>
              <p:cNvSpPr/>
              <p:nvPr/>
            </p:nvSpPr>
            <p:spPr>
              <a:xfrm>
                <a:off x="6671435" y="1840102"/>
                <a:ext cx="282388" cy="234203"/>
              </a:xfrm>
              <a:custGeom>
                <a:avLst/>
                <a:gdLst/>
                <a:ahLst/>
                <a:cxnLst/>
                <a:rect l="l" t="t" r="r" b="b"/>
                <a:pathLst>
                  <a:path w="320039" h="265430">
                    <a:moveTo>
                      <a:pt x="319619" y="0"/>
                    </a:moveTo>
                    <a:lnTo>
                      <a:pt x="107224" y="0"/>
                    </a:lnTo>
                    <a:lnTo>
                      <a:pt x="87626" y="3753"/>
                    </a:lnTo>
                    <a:lnTo>
                      <a:pt x="55391" y="29173"/>
                    </a:lnTo>
                    <a:lnTo>
                      <a:pt x="1230" y="217297"/>
                    </a:lnTo>
                    <a:lnTo>
                      <a:pt x="0" y="235895"/>
                    </a:lnTo>
                    <a:lnTo>
                      <a:pt x="6167" y="251082"/>
                    </a:lnTo>
                    <a:lnTo>
                      <a:pt x="18607" y="261320"/>
                    </a:lnTo>
                    <a:lnTo>
                      <a:pt x="36193" y="265074"/>
                    </a:lnTo>
                    <a:lnTo>
                      <a:pt x="248588" y="265074"/>
                    </a:lnTo>
                    <a:lnTo>
                      <a:pt x="253041" y="220197"/>
                    </a:lnTo>
                    <a:lnTo>
                      <a:pt x="73531" y="212445"/>
                    </a:lnTo>
                    <a:lnTo>
                      <a:pt x="91946" y="143700"/>
                    </a:lnTo>
                    <a:lnTo>
                      <a:pt x="92175" y="143522"/>
                    </a:lnTo>
                    <a:lnTo>
                      <a:pt x="254862" y="143522"/>
                    </a:lnTo>
                    <a:lnTo>
                      <a:pt x="265724" y="141440"/>
                    </a:lnTo>
                    <a:lnTo>
                      <a:pt x="275661" y="135764"/>
                    </a:lnTo>
                    <a:lnTo>
                      <a:pt x="283594" y="127347"/>
                    </a:lnTo>
                    <a:lnTo>
                      <a:pt x="288441" y="117043"/>
                    </a:lnTo>
                    <a:lnTo>
                      <a:pt x="295400" y="91059"/>
                    </a:lnTo>
                    <a:lnTo>
                      <a:pt x="295273" y="90881"/>
                    </a:lnTo>
                    <a:lnTo>
                      <a:pt x="106285" y="90881"/>
                    </a:lnTo>
                    <a:lnTo>
                      <a:pt x="106158" y="90703"/>
                    </a:lnTo>
                    <a:lnTo>
                      <a:pt x="116305" y="52806"/>
                    </a:lnTo>
                    <a:lnTo>
                      <a:pt x="116534" y="52628"/>
                    </a:lnTo>
                    <a:lnTo>
                      <a:pt x="279221" y="52628"/>
                    </a:lnTo>
                    <a:lnTo>
                      <a:pt x="290087" y="50548"/>
                    </a:lnTo>
                    <a:lnTo>
                      <a:pt x="300023" y="44877"/>
                    </a:lnTo>
                    <a:lnTo>
                      <a:pt x="307949" y="36464"/>
                    </a:lnTo>
                    <a:lnTo>
                      <a:pt x="312787" y="26162"/>
                    </a:lnTo>
                    <a:lnTo>
                      <a:pt x="319746" y="177"/>
                    </a:lnTo>
                    <a:lnTo>
                      <a:pt x="319619" y="0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object 31"/>
              <p:cNvSpPr/>
              <p:nvPr/>
            </p:nvSpPr>
            <p:spPr>
              <a:xfrm>
                <a:off x="6746319" y="2135812"/>
                <a:ext cx="76760" cy="80122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90805">
                    <a:moveTo>
                      <a:pt x="15481" y="62776"/>
                    </a:moveTo>
                    <a:lnTo>
                      <a:pt x="0" y="76453"/>
                    </a:lnTo>
                    <a:lnTo>
                      <a:pt x="4178" y="81178"/>
                    </a:lnTo>
                    <a:lnTo>
                      <a:pt x="9309" y="84696"/>
                    </a:lnTo>
                    <a:lnTo>
                      <a:pt x="21424" y="89268"/>
                    </a:lnTo>
                    <a:lnTo>
                      <a:pt x="27927" y="90398"/>
                    </a:lnTo>
                    <a:lnTo>
                      <a:pt x="39801" y="90398"/>
                    </a:lnTo>
                    <a:lnTo>
                      <a:pt x="70847" y="73456"/>
                    </a:lnTo>
                    <a:lnTo>
                      <a:pt x="34594" y="73456"/>
                    </a:lnTo>
                    <a:lnTo>
                      <a:pt x="30073" y="72491"/>
                    </a:lnTo>
                    <a:lnTo>
                      <a:pt x="22352" y="68643"/>
                    </a:lnTo>
                    <a:lnTo>
                      <a:pt x="18770" y="66039"/>
                    </a:lnTo>
                    <a:lnTo>
                      <a:pt x="15481" y="62776"/>
                    </a:lnTo>
                    <a:close/>
                  </a:path>
                  <a:path w="86995" h="90805">
                    <a:moveTo>
                      <a:pt x="62369" y="0"/>
                    </a:moveTo>
                    <a:lnTo>
                      <a:pt x="51028" y="0"/>
                    </a:lnTo>
                    <a:lnTo>
                      <a:pt x="46583" y="634"/>
                    </a:lnTo>
                    <a:lnTo>
                      <a:pt x="15646" y="31153"/>
                    </a:lnTo>
                    <a:lnTo>
                      <a:pt x="15379" y="34797"/>
                    </a:lnTo>
                    <a:lnTo>
                      <a:pt x="16014" y="37731"/>
                    </a:lnTo>
                    <a:lnTo>
                      <a:pt x="43421" y="54635"/>
                    </a:lnTo>
                    <a:lnTo>
                      <a:pt x="46278" y="55511"/>
                    </a:lnTo>
                    <a:lnTo>
                      <a:pt x="55613" y="62522"/>
                    </a:lnTo>
                    <a:lnTo>
                      <a:pt x="55562" y="63639"/>
                    </a:lnTo>
                    <a:lnTo>
                      <a:pt x="54457" y="67754"/>
                    </a:lnTo>
                    <a:lnTo>
                      <a:pt x="52755" y="69786"/>
                    </a:lnTo>
                    <a:lnTo>
                      <a:pt x="47383" y="72720"/>
                    </a:lnTo>
                    <a:lnTo>
                      <a:pt x="43954" y="73456"/>
                    </a:lnTo>
                    <a:lnTo>
                      <a:pt x="70847" y="73456"/>
                    </a:lnTo>
                    <a:lnTo>
                      <a:pt x="76776" y="55511"/>
                    </a:lnTo>
                    <a:lnTo>
                      <a:pt x="75768" y="50152"/>
                    </a:lnTo>
                    <a:lnTo>
                      <a:pt x="50025" y="35432"/>
                    </a:lnTo>
                    <a:lnTo>
                      <a:pt x="47028" y="34556"/>
                    </a:lnTo>
                    <a:lnTo>
                      <a:pt x="36652" y="27533"/>
                    </a:lnTo>
                    <a:lnTo>
                      <a:pt x="36715" y="26301"/>
                    </a:lnTo>
                    <a:lnTo>
                      <a:pt x="37731" y="22453"/>
                    </a:lnTo>
                    <a:lnTo>
                      <a:pt x="39204" y="20624"/>
                    </a:lnTo>
                    <a:lnTo>
                      <a:pt x="43891" y="17678"/>
                    </a:lnTo>
                    <a:lnTo>
                      <a:pt x="47015" y="16941"/>
                    </a:lnTo>
                    <a:lnTo>
                      <a:pt x="80787" y="16941"/>
                    </a:lnTo>
                    <a:lnTo>
                      <a:pt x="86537" y="11099"/>
                    </a:lnTo>
                    <a:lnTo>
                      <a:pt x="82816" y="7518"/>
                    </a:lnTo>
                    <a:lnTo>
                      <a:pt x="78422" y="4775"/>
                    </a:lnTo>
                    <a:lnTo>
                      <a:pt x="68262" y="952"/>
                    </a:lnTo>
                    <a:lnTo>
                      <a:pt x="62369" y="0"/>
                    </a:lnTo>
                    <a:close/>
                  </a:path>
                  <a:path w="86995" h="90805">
                    <a:moveTo>
                      <a:pt x="80787" y="16941"/>
                    </a:moveTo>
                    <a:lnTo>
                      <a:pt x="54813" y="16941"/>
                    </a:lnTo>
                    <a:lnTo>
                      <a:pt x="58496" y="17729"/>
                    </a:lnTo>
                    <a:lnTo>
                      <a:pt x="65481" y="20815"/>
                    </a:lnTo>
                    <a:lnTo>
                      <a:pt x="68884" y="22936"/>
                    </a:lnTo>
                    <a:lnTo>
                      <a:pt x="72250" y="25615"/>
                    </a:lnTo>
                    <a:lnTo>
                      <a:pt x="80787" y="16941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object 32"/>
              <p:cNvSpPr/>
              <p:nvPr/>
            </p:nvSpPr>
            <p:spPr>
              <a:xfrm>
                <a:off x="6823594" y="2135599"/>
                <a:ext cx="89647" cy="80682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91439">
                    <a:moveTo>
                      <a:pt x="69824" y="0"/>
                    </a:moveTo>
                    <a:lnTo>
                      <a:pt x="55778" y="0"/>
                    </a:lnTo>
                    <a:lnTo>
                      <a:pt x="48983" y="1181"/>
                    </a:lnTo>
                    <a:lnTo>
                      <a:pt x="14389" y="22313"/>
                    </a:lnTo>
                    <a:lnTo>
                      <a:pt x="0" y="57848"/>
                    </a:lnTo>
                    <a:lnTo>
                      <a:pt x="1828" y="68808"/>
                    </a:lnTo>
                    <a:lnTo>
                      <a:pt x="31165" y="90893"/>
                    </a:lnTo>
                    <a:lnTo>
                      <a:pt x="45211" y="90893"/>
                    </a:lnTo>
                    <a:lnTo>
                      <a:pt x="81940" y="73380"/>
                    </a:lnTo>
                    <a:lnTo>
                      <a:pt x="82247" y="73063"/>
                    </a:lnTo>
                    <a:lnTo>
                      <a:pt x="39242" y="73063"/>
                    </a:lnTo>
                    <a:lnTo>
                      <a:pt x="35737" y="72339"/>
                    </a:lnTo>
                    <a:lnTo>
                      <a:pt x="21798" y="52997"/>
                    </a:lnTo>
                    <a:lnTo>
                      <a:pt x="21854" y="51714"/>
                    </a:lnTo>
                    <a:lnTo>
                      <a:pt x="49898" y="18529"/>
                    </a:lnTo>
                    <a:lnTo>
                      <a:pt x="53784" y="17818"/>
                    </a:lnTo>
                    <a:lnTo>
                      <a:pt x="97327" y="17818"/>
                    </a:lnTo>
                    <a:lnTo>
                      <a:pt x="97104" y="17297"/>
                    </a:lnTo>
                    <a:lnTo>
                      <a:pt x="90690" y="9169"/>
                    </a:lnTo>
                    <a:lnTo>
                      <a:pt x="86461" y="5956"/>
                    </a:lnTo>
                    <a:lnTo>
                      <a:pt x="75958" y="1181"/>
                    </a:lnTo>
                    <a:lnTo>
                      <a:pt x="69824" y="0"/>
                    </a:lnTo>
                    <a:close/>
                  </a:path>
                  <a:path w="101600" h="91439">
                    <a:moveTo>
                      <a:pt x="97327" y="17818"/>
                    </a:moveTo>
                    <a:lnTo>
                      <a:pt x="61836" y="17818"/>
                    </a:lnTo>
                    <a:lnTo>
                      <a:pt x="65341" y="18541"/>
                    </a:lnTo>
                    <a:lnTo>
                      <a:pt x="71234" y="21488"/>
                    </a:lnTo>
                    <a:lnTo>
                      <a:pt x="73609" y="23469"/>
                    </a:lnTo>
                    <a:lnTo>
                      <a:pt x="77190" y="28486"/>
                    </a:lnTo>
                    <a:lnTo>
                      <a:pt x="78320" y="31432"/>
                    </a:lnTo>
                    <a:lnTo>
                      <a:pt x="79179" y="37896"/>
                    </a:lnTo>
                    <a:lnTo>
                      <a:pt x="79127" y="39166"/>
                    </a:lnTo>
                    <a:lnTo>
                      <a:pt x="78930" y="41668"/>
                    </a:lnTo>
                    <a:lnTo>
                      <a:pt x="77914" y="45440"/>
                    </a:lnTo>
                    <a:lnTo>
                      <a:pt x="77863" y="45707"/>
                    </a:lnTo>
                    <a:lnTo>
                      <a:pt x="47294" y="73063"/>
                    </a:lnTo>
                    <a:lnTo>
                      <a:pt x="82247" y="73063"/>
                    </a:lnTo>
                    <a:lnTo>
                      <a:pt x="100528" y="39166"/>
                    </a:lnTo>
                    <a:lnTo>
                      <a:pt x="100977" y="33032"/>
                    </a:lnTo>
                    <a:lnTo>
                      <a:pt x="99148" y="22059"/>
                    </a:lnTo>
                    <a:lnTo>
                      <a:pt x="97327" y="17818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object 33"/>
              <p:cNvSpPr/>
              <p:nvPr/>
            </p:nvSpPr>
            <p:spPr>
              <a:xfrm>
                <a:off x="6913653" y="2136922"/>
                <a:ext cx="62193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88264">
                    <a:moveTo>
                      <a:pt x="43560" y="0"/>
                    </a:moveTo>
                    <a:lnTo>
                      <a:pt x="23545" y="0"/>
                    </a:lnTo>
                    <a:lnTo>
                      <a:pt x="0" y="87896"/>
                    </a:lnTo>
                    <a:lnTo>
                      <a:pt x="65379" y="87896"/>
                    </a:lnTo>
                    <a:lnTo>
                      <a:pt x="70091" y="70319"/>
                    </a:lnTo>
                    <a:lnTo>
                      <a:pt x="24726" y="70319"/>
                    </a:lnTo>
                    <a:lnTo>
                      <a:pt x="43560" y="0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object 34"/>
              <p:cNvSpPr/>
              <p:nvPr/>
            </p:nvSpPr>
            <p:spPr>
              <a:xfrm>
                <a:off x="6981001" y="2136923"/>
                <a:ext cx="86285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97789" h="88264">
                    <a:moveTo>
                      <a:pt x="66230" y="0"/>
                    </a:moveTo>
                    <a:lnTo>
                      <a:pt x="23545" y="0"/>
                    </a:lnTo>
                    <a:lnTo>
                      <a:pt x="0" y="87896"/>
                    </a:lnTo>
                    <a:lnTo>
                      <a:pt x="42671" y="87896"/>
                    </a:lnTo>
                    <a:lnTo>
                      <a:pt x="49517" y="86766"/>
                    </a:lnTo>
                    <a:lnTo>
                      <a:pt x="62509" y="82245"/>
                    </a:lnTo>
                    <a:lnTo>
                      <a:pt x="68440" y="79146"/>
                    </a:lnTo>
                    <a:lnTo>
                      <a:pt x="79120" y="71272"/>
                    </a:lnTo>
                    <a:lnTo>
                      <a:pt x="79943" y="70434"/>
                    </a:lnTo>
                    <a:lnTo>
                      <a:pt x="24688" y="70434"/>
                    </a:lnTo>
                    <a:lnTo>
                      <a:pt x="38887" y="17449"/>
                    </a:lnTo>
                    <a:lnTo>
                      <a:pt x="94237" y="17449"/>
                    </a:lnTo>
                    <a:lnTo>
                      <a:pt x="93802" y="16484"/>
                    </a:lnTo>
                    <a:lnTo>
                      <a:pt x="87337" y="8610"/>
                    </a:lnTo>
                    <a:lnTo>
                      <a:pt x="83070" y="5549"/>
                    </a:lnTo>
                    <a:lnTo>
                      <a:pt x="72466" y="1104"/>
                    </a:lnTo>
                    <a:lnTo>
                      <a:pt x="66230" y="0"/>
                    </a:lnTo>
                    <a:close/>
                  </a:path>
                  <a:path w="97789" h="88264">
                    <a:moveTo>
                      <a:pt x="94237" y="17449"/>
                    </a:moveTo>
                    <a:lnTo>
                      <a:pt x="58432" y="17449"/>
                    </a:lnTo>
                    <a:lnTo>
                      <a:pt x="61988" y="18097"/>
                    </a:lnTo>
                    <a:lnTo>
                      <a:pt x="68046" y="20700"/>
                    </a:lnTo>
                    <a:lnTo>
                      <a:pt x="70459" y="22517"/>
                    </a:lnTo>
                    <a:lnTo>
                      <a:pt x="74053" y="27203"/>
                    </a:lnTo>
                    <a:lnTo>
                      <a:pt x="75171" y="29984"/>
                    </a:lnTo>
                    <a:lnTo>
                      <a:pt x="76047" y="36436"/>
                    </a:lnTo>
                    <a:lnTo>
                      <a:pt x="75742" y="40004"/>
                    </a:lnTo>
                    <a:lnTo>
                      <a:pt x="48132" y="69811"/>
                    </a:lnTo>
                    <a:lnTo>
                      <a:pt x="44234" y="70434"/>
                    </a:lnTo>
                    <a:lnTo>
                      <a:pt x="79943" y="70434"/>
                    </a:lnTo>
                    <a:lnTo>
                      <a:pt x="97701" y="31749"/>
                    </a:lnTo>
                    <a:lnTo>
                      <a:pt x="95884" y="21107"/>
                    </a:lnTo>
                    <a:lnTo>
                      <a:pt x="94237" y="17449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object 35"/>
              <p:cNvSpPr/>
              <p:nvPr/>
            </p:nvSpPr>
            <p:spPr>
              <a:xfrm>
                <a:off x="7068551" y="2136922"/>
                <a:ext cx="38660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88264">
                    <a:moveTo>
                      <a:pt x="43560" y="0"/>
                    </a:moveTo>
                    <a:lnTo>
                      <a:pt x="23545" y="0"/>
                    </a:lnTo>
                    <a:lnTo>
                      <a:pt x="0" y="87896"/>
                    </a:lnTo>
                    <a:lnTo>
                      <a:pt x="20015" y="87896"/>
                    </a:lnTo>
                    <a:lnTo>
                      <a:pt x="43560" y="0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object 36"/>
              <p:cNvSpPr/>
              <p:nvPr/>
            </p:nvSpPr>
            <p:spPr>
              <a:xfrm>
                <a:off x="7104054" y="2136922"/>
                <a:ext cx="81243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92075" h="88264">
                    <a:moveTo>
                      <a:pt x="92062" y="0"/>
                    </a:moveTo>
                    <a:lnTo>
                      <a:pt x="23558" y="0"/>
                    </a:lnTo>
                    <a:lnTo>
                      <a:pt x="0" y="87896"/>
                    </a:lnTo>
                    <a:lnTo>
                      <a:pt x="69164" y="87896"/>
                    </a:lnTo>
                    <a:lnTo>
                      <a:pt x="73748" y="70688"/>
                    </a:lnTo>
                    <a:lnTo>
                      <a:pt x="24358" y="70688"/>
                    </a:lnTo>
                    <a:lnTo>
                      <a:pt x="29311" y="52235"/>
                    </a:lnTo>
                    <a:lnTo>
                      <a:pt x="72199" y="52235"/>
                    </a:lnTo>
                    <a:lnTo>
                      <a:pt x="76809" y="35026"/>
                    </a:lnTo>
                    <a:lnTo>
                      <a:pt x="33921" y="35026"/>
                    </a:lnTo>
                    <a:lnTo>
                      <a:pt x="38696" y="17208"/>
                    </a:lnTo>
                    <a:lnTo>
                      <a:pt x="87452" y="17208"/>
                    </a:lnTo>
                    <a:lnTo>
                      <a:pt x="92062" y="0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object 37"/>
              <p:cNvSpPr/>
              <p:nvPr/>
            </p:nvSpPr>
            <p:spPr>
              <a:xfrm>
                <a:off x="7179609" y="2136922"/>
                <a:ext cx="82924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88264">
                    <a:moveTo>
                      <a:pt x="65138" y="0"/>
                    </a:moveTo>
                    <a:lnTo>
                      <a:pt x="23545" y="0"/>
                    </a:lnTo>
                    <a:lnTo>
                      <a:pt x="0" y="87896"/>
                    </a:lnTo>
                    <a:lnTo>
                      <a:pt x="20002" y="87896"/>
                    </a:lnTo>
                    <a:lnTo>
                      <a:pt x="27546" y="59766"/>
                    </a:lnTo>
                    <a:lnTo>
                      <a:pt x="66256" y="59766"/>
                    </a:lnTo>
                    <a:lnTo>
                      <a:pt x="64820" y="56502"/>
                    </a:lnTo>
                    <a:lnTo>
                      <a:pt x="71183" y="54406"/>
                    </a:lnTo>
                    <a:lnTo>
                      <a:pt x="76758" y="51117"/>
                    </a:lnTo>
                    <a:lnTo>
                      <a:pt x="85653" y="42811"/>
                    </a:lnTo>
                    <a:lnTo>
                      <a:pt x="32080" y="42811"/>
                    </a:lnTo>
                    <a:lnTo>
                      <a:pt x="38874" y="17449"/>
                    </a:lnTo>
                    <a:lnTo>
                      <a:pt x="93543" y="17449"/>
                    </a:lnTo>
                    <a:lnTo>
                      <a:pt x="93116" y="13931"/>
                    </a:lnTo>
                    <a:lnTo>
                      <a:pt x="89268" y="8915"/>
                    </a:lnTo>
                    <a:lnTo>
                      <a:pt x="85189" y="5014"/>
                    </a:lnTo>
                    <a:lnTo>
                      <a:pt x="79808" y="2228"/>
                    </a:lnTo>
                    <a:lnTo>
                      <a:pt x="73125" y="557"/>
                    </a:lnTo>
                    <a:lnTo>
                      <a:pt x="65138" y="0"/>
                    </a:lnTo>
                    <a:close/>
                  </a:path>
                  <a:path w="93979" h="88264">
                    <a:moveTo>
                      <a:pt x="66256" y="59766"/>
                    </a:moveTo>
                    <a:lnTo>
                      <a:pt x="43268" y="59766"/>
                    </a:lnTo>
                    <a:lnTo>
                      <a:pt x="55244" y="87896"/>
                    </a:lnTo>
                    <a:lnTo>
                      <a:pt x="78625" y="87896"/>
                    </a:lnTo>
                    <a:lnTo>
                      <a:pt x="66256" y="59766"/>
                    </a:lnTo>
                    <a:close/>
                  </a:path>
                  <a:path w="93979" h="88264">
                    <a:moveTo>
                      <a:pt x="93543" y="17449"/>
                    </a:moveTo>
                    <a:lnTo>
                      <a:pt x="63715" y="17449"/>
                    </a:lnTo>
                    <a:lnTo>
                      <a:pt x="67271" y="18503"/>
                    </a:lnTo>
                    <a:lnTo>
                      <a:pt x="71704" y="22694"/>
                    </a:lnTo>
                    <a:lnTo>
                      <a:pt x="57302" y="42811"/>
                    </a:lnTo>
                    <a:lnTo>
                      <a:pt x="85653" y="42811"/>
                    </a:lnTo>
                    <a:lnTo>
                      <a:pt x="86347" y="42163"/>
                    </a:lnTo>
                    <a:lnTo>
                      <a:pt x="89712" y="36372"/>
                    </a:lnTo>
                    <a:lnTo>
                      <a:pt x="93929" y="20624"/>
                    </a:lnTo>
                    <a:lnTo>
                      <a:pt x="93543" y="17449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object 38"/>
              <p:cNvSpPr/>
              <p:nvPr/>
            </p:nvSpPr>
            <p:spPr>
              <a:xfrm>
                <a:off x="6724081" y="2245865"/>
                <a:ext cx="83484" cy="80682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91439">
                    <a:moveTo>
                      <a:pt x="66116" y="0"/>
                    </a:moveTo>
                    <a:lnTo>
                      <a:pt x="54762" y="0"/>
                    </a:lnTo>
                    <a:lnTo>
                      <a:pt x="48031" y="1193"/>
                    </a:lnTo>
                    <a:lnTo>
                      <a:pt x="14211" y="22326"/>
                    </a:lnTo>
                    <a:lnTo>
                      <a:pt x="0" y="57886"/>
                    </a:lnTo>
                    <a:lnTo>
                      <a:pt x="876" y="63411"/>
                    </a:lnTo>
                    <a:lnTo>
                      <a:pt x="1714" y="68935"/>
                    </a:lnTo>
                    <a:lnTo>
                      <a:pt x="29984" y="90906"/>
                    </a:lnTo>
                    <a:lnTo>
                      <a:pt x="41084" y="90906"/>
                    </a:lnTo>
                    <a:lnTo>
                      <a:pt x="78155" y="75209"/>
                    </a:lnTo>
                    <a:lnTo>
                      <a:pt x="76543" y="73075"/>
                    </a:lnTo>
                    <a:lnTo>
                      <a:pt x="38176" y="73075"/>
                    </a:lnTo>
                    <a:lnTo>
                      <a:pt x="34798" y="72351"/>
                    </a:lnTo>
                    <a:lnTo>
                      <a:pt x="21793" y="52781"/>
                    </a:lnTo>
                    <a:lnTo>
                      <a:pt x="22085" y="49225"/>
                    </a:lnTo>
                    <a:lnTo>
                      <a:pt x="49339" y="18542"/>
                    </a:lnTo>
                    <a:lnTo>
                      <a:pt x="53073" y="17830"/>
                    </a:lnTo>
                    <a:lnTo>
                      <a:pt x="89061" y="17830"/>
                    </a:lnTo>
                    <a:lnTo>
                      <a:pt x="94043" y="13563"/>
                    </a:lnTo>
                    <a:lnTo>
                      <a:pt x="69926" y="330"/>
                    </a:lnTo>
                    <a:lnTo>
                      <a:pt x="66116" y="0"/>
                    </a:lnTo>
                    <a:close/>
                  </a:path>
                  <a:path w="94614" h="91439">
                    <a:moveTo>
                      <a:pt x="68757" y="62776"/>
                    </a:moveTo>
                    <a:lnTo>
                      <a:pt x="64376" y="65887"/>
                    </a:lnTo>
                    <a:lnTo>
                      <a:pt x="60134" y="68364"/>
                    </a:lnTo>
                    <a:lnTo>
                      <a:pt x="51917" y="72136"/>
                    </a:lnTo>
                    <a:lnTo>
                      <a:pt x="47269" y="73075"/>
                    </a:lnTo>
                    <a:lnTo>
                      <a:pt x="76543" y="73075"/>
                    </a:lnTo>
                    <a:lnTo>
                      <a:pt x="68757" y="62776"/>
                    </a:lnTo>
                    <a:close/>
                  </a:path>
                  <a:path w="94614" h="91439">
                    <a:moveTo>
                      <a:pt x="89061" y="17830"/>
                    </a:moveTo>
                    <a:lnTo>
                      <a:pt x="61468" y="17830"/>
                    </a:lnTo>
                    <a:lnTo>
                      <a:pt x="65379" y="18707"/>
                    </a:lnTo>
                    <a:lnTo>
                      <a:pt x="71793" y="22212"/>
                    </a:lnTo>
                    <a:lnTo>
                      <a:pt x="74764" y="24650"/>
                    </a:lnTo>
                    <a:lnTo>
                      <a:pt x="77482" y="27749"/>
                    </a:lnTo>
                    <a:lnTo>
                      <a:pt x="89061" y="17830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bject 39"/>
              <p:cNvSpPr/>
              <p:nvPr/>
            </p:nvSpPr>
            <p:spPr>
              <a:xfrm>
                <a:off x="6800448" y="2247200"/>
                <a:ext cx="81243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92075" h="88264">
                    <a:moveTo>
                      <a:pt x="92075" y="0"/>
                    </a:moveTo>
                    <a:lnTo>
                      <a:pt x="23558" y="0"/>
                    </a:lnTo>
                    <a:lnTo>
                      <a:pt x="0" y="87884"/>
                    </a:lnTo>
                    <a:lnTo>
                      <a:pt x="69151" y="87884"/>
                    </a:lnTo>
                    <a:lnTo>
                      <a:pt x="73761" y="70688"/>
                    </a:lnTo>
                    <a:lnTo>
                      <a:pt x="24371" y="70688"/>
                    </a:lnTo>
                    <a:lnTo>
                      <a:pt x="29311" y="52235"/>
                    </a:lnTo>
                    <a:lnTo>
                      <a:pt x="72212" y="52235"/>
                    </a:lnTo>
                    <a:lnTo>
                      <a:pt x="76822" y="35039"/>
                    </a:lnTo>
                    <a:lnTo>
                      <a:pt x="33934" y="35039"/>
                    </a:lnTo>
                    <a:lnTo>
                      <a:pt x="38709" y="17195"/>
                    </a:lnTo>
                    <a:lnTo>
                      <a:pt x="87452" y="17195"/>
                    </a:lnTo>
                    <a:lnTo>
                      <a:pt x="92075" y="0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object 40"/>
              <p:cNvSpPr/>
              <p:nvPr/>
            </p:nvSpPr>
            <p:spPr>
              <a:xfrm>
                <a:off x="6876002" y="2247200"/>
                <a:ext cx="92449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88264">
                    <a:moveTo>
                      <a:pt x="42011" y="0"/>
                    </a:moveTo>
                    <a:lnTo>
                      <a:pt x="23558" y="0"/>
                    </a:lnTo>
                    <a:lnTo>
                      <a:pt x="0" y="87884"/>
                    </a:lnTo>
                    <a:lnTo>
                      <a:pt x="19761" y="87884"/>
                    </a:lnTo>
                    <a:lnTo>
                      <a:pt x="34734" y="32004"/>
                    </a:lnTo>
                    <a:lnTo>
                      <a:pt x="58648" y="32004"/>
                    </a:lnTo>
                    <a:lnTo>
                      <a:pt x="42011" y="0"/>
                    </a:lnTo>
                    <a:close/>
                  </a:path>
                  <a:path w="104775" h="88264">
                    <a:moveTo>
                      <a:pt x="58648" y="32004"/>
                    </a:moveTo>
                    <a:lnTo>
                      <a:pt x="34734" y="32003"/>
                    </a:lnTo>
                    <a:lnTo>
                      <a:pt x="63830" y="87884"/>
                    </a:lnTo>
                    <a:lnTo>
                      <a:pt x="80848" y="87884"/>
                    </a:lnTo>
                    <a:lnTo>
                      <a:pt x="89900" y="54114"/>
                    </a:lnTo>
                    <a:lnTo>
                      <a:pt x="70142" y="54114"/>
                    </a:lnTo>
                    <a:lnTo>
                      <a:pt x="58648" y="32004"/>
                    </a:lnTo>
                    <a:close/>
                  </a:path>
                  <a:path w="104775" h="88264">
                    <a:moveTo>
                      <a:pt x="104406" y="0"/>
                    </a:moveTo>
                    <a:lnTo>
                      <a:pt x="84645" y="0"/>
                    </a:lnTo>
                    <a:lnTo>
                      <a:pt x="70142" y="54114"/>
                    </a:lnTo>
                    <a:lnTo>
                      <a:pt x="89900" y="54114"/>
                    </a:lnTo>
                    <a:lnTo>
                      <a:pt x="104406" y="0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bject 41"/>
              <p:cNvSpPr/>
              <p:nvPr/>
            </p:nvSpPr>
            <p:spPr>
              <a:xfrm>
                <a:off x="6973683" y="2247204"/>
                <a:ext cx="71157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80645" h="88264">
                    <a:moveTo>
                      <a:pt x="47688" y="17818"/>
                    </a:moveTo>
                    <a:lnTo>
                      <a:pt x="27686" y="17818"/>
                    </a:lnTo>
                    <a:lnTo>
                      <a:pt x="8902" y="87884"/>
                    </a:lnTo>
                    <a:lnTo>
                      <a:pt x="28917" y="87884"/>
                    </a:lnTo>
                    <a:lnTo>
                      <a:pt x="47688" y="17818"/>
                    </a:lnTo>
                    <a:close/>
                  </a:path>
                  <a:path w="80645" h="88264">
                    <a:moveTo>
                      <a:pt x="80175" y="0"/>
                    </a:moveTo>
                    <a:lnTo>
                      <a:pt x="4762" y="0"/>
                    </a:lnTo>
                    <a:lnTo>
                      <a:pt x="0" y="17818"/>
                    </a:lnTo>
                    <a:lnTo>
                      <a:pt x="75374" y="17818"/>
                    </a:lnTo>
                    <a:lnTo>
                      <a:pt x="80175" y="0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bject 42"/>
              <p:cNvSpPr/>
              <p:nvPr/>
            </p:nvSpPr>
            <p:spPr>
              <a:xfrm>
                <a:off x="7033407" y="2247200"/>
                <a:ext cx="81243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92075" h="88264">
                    <a:moveTo>
                      <a:pt x="92049" y="0"/>
                    </a:moveTo>
                    <a:lnTo>
                      <a:pt x="23558" y="0"/>
                    </a:lnTo>
                    <a:lnTo>
                      <a:pt x="0" y="87884"/>
                    </a:lnTo>
                    <a:lnTo>
                      <a:pt x="69151" y="87884"/>
                    </a:lnTo>
                    <a:lnTo>
                      <a:pt x="73761" y="70688"/>
                    </a:lnTo>
                    <a:lnTo>
                      <a:pt x="24371" y="70688"/>
                    </a:lnTo>
                    <a:lnTo>
                      <a:pt x="29311" y="52235"/>
                    </a:lnTo>
                    <a:lnTo>
                      <a:pt x="72212" y="52235"/>
                    </a:lnTo>
                    <a:lnTo>
                      <a:pt x="76809" y="35039"/>
                    </a:lnTo>
                    <a:lnTo>
                      <a:pt x="33934" y="35039"/>
                    </a:lnTo>
                    <a:lnTo>
                      <a:pt x="38696" y="17195"/>
                    </a:lnTo>
                    <a:lnTo>
                      <a:pt x="87452" y="17195"/>
                    </a:lnTo>
                    <a:lnTo>
                      <a:pt x="92049" y="0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object 43"/>
              <p:cNvSpPr/>
              <p:nvPr/>
            </p:nvSpPr>
            <p:spPr>
              <a:xfrm>
                <a:off x="7108968" y="2247198"/>
                <a:ext cx="82924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88264">
                    <a:moveTo>
                      <a:pt x="65138" y="0"/>
                    </a:moveTo>
                    <a:lnTo>
                      <a:pt x="23545" y="0"/>
                    </a:lnTo>
                    <a:lnTo>
                      <a:pt x="0" y="87883"/>
                    </a:lnTo>
                    <a:lnTo>
                      <a:pt x="20002" y="87883"/>
                    </a:lnTo>
                    <a:lnTo>
                      <a:pt x="27558" y="59766"/>
                    </a:lnTo>
                    <a:lnTo>
                      <a:pt x="66256" y="59766"/>
                    </a:lnTo>
                    <a:lnTo>
                      <a:pt x="64820" y="56502"/>
                    </a:lnTo>
                    <a:lnTo>
                      <a:pt x="71183" y="54406"/>
                    </a:lnTo>
                    <a:lnTo>
                      <a:pt x="76771" y="51117"/>
                    </a:lnTo>
                    <a:lnTo>
                      <a:pt x="85666" y="42811"/>
                    </a:lnTo>
                    <a:lnTo>
                      <a:pt x="32092" y="42811"/>
                    </a:lnTo>
                    <a:lnTo>
                      <a:pt x="38874" y="17437"/>
                    </a:lnTo>
                    <a:lnTo>
                      <a:pt x="93548" y="17437"/>
                    </a:lnTo>
                    <a:lnTo>
                      <a:pt x="93129" y="13919"/>
                    </a:lnTo>
                    <a:lnTo>
                      <a:pt x="89268" y="8915"/>
                    </a:lnTo>
                    <a:lnTo>
                      <a:pt x="85189" y="5014"/>
                    </a:lnTo>
                    <a:lnTo>
                      <a:pt x="79808" y="2228"/>
                    </a:lnTo>
                    <a:lnTo>
                      <a:pt x="73125" y="557"/>
                    </a:lnTo>
                    <a:lnTo>
                      <a:pt x="65138" y="0"/>
                    </a:lnTo>
                    <a:close/>
                  </a:path>
                  <a:path w="93979" h="88264">
                    <a:moveTo>
                      <a:pt x="66256" y="59766"/>
                    </a:moveTo>
                    <a:lnTo>
                      <a:pt x="43281" y="59766"/>
                    </a:lnTo>
                    <a:lnTo>
                      <a:pt x="55232" y="87883"/>
                    </a:lnTo>
                    <a:lnTo>
                      <a:pt x="78625" y="87883"/>
                    </a:lnTo>
                    <a:lnTo>
                      <a:pt x="66256" y="59766"/>
                    </a:lnTo>
                    <a:close/>
                  </a:path>
                  <a:path w="93979" h="88264">
                    <a:moveTo>
                      <a:pt x="93548" y="17437"/>
                    </a:moveTo>
                    <a:lnTo>
                      <a:pt x="63715" y="17437"/>
                    </a:lnTo>
                    <a:lnTo>
                      <a:pt x="67271" y="18503"/>
                    </a:lnTo>
                    <a:lnTo>
                      <a:pt x="71716" y="22707"/>
                    </a:lnTo>
                    <a:lnTo>
                      <a:pt x="57302" y="42811"/>
                    </a:lnTo>
                    <a:lnTo>
                      <a:pt x="85666" y="42811"/>
                    </a:lnTo>
                    <a:lnTo>
                      <a:pt x="86359" y="42163"/>
                    </a:lnTo>
                    <a:lnTo>
                      <a:pt x="89725" y="36372"/>
                    </a:lnTo>
                    <a:lnTo>
                      <a:pt x="93929" y="20624"/>
                    </a:lnTo>
                    <a:lnTo>
                      <a:pt x="93548" y="17437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1026" name="Picture 2" descr="Image result for heroes slimmer umass lowel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92" y="3493034"/>
            <a:ext cx="3079069" cy="147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3.amazonaws.com/libapps/accounts/91548/images/Honors_College_Log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7" b="14197"/>
          <a:stretch/>
        </p:blipFill>
        <p:spPr bwMode="auto">
          <a:xfrm>
            <a:off x="2461235" y="4257091"/>
            <a:ext cx="1178721" cy="8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119453"/>
            <a:ext cx="2361156" cy="67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9400" y="5910314"/>
            <a:ext cx="6119171" cy="680532"/>
          </a:xfrm>
          <a:prstGeom prst="rect">
            <a:avLst/>
          </a:prstGeom>
        </p:spPr>
      </p:pic>
      <p:pic>
        <p:nvPicPr>
          <p:cNvPr id="5" name="Picture 2" descr="Massachusetts Water Resources Research Center's (WRRC) 50th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22" y="5396892"/>
            <a:ext cx="1108571" cy="129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United States Secretary of Energy - Wikipedia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68" y="1199712"/>
            <a:ext cx="1594301" cy="1594301"/>
          </a:xfrm>
          <a:prstGeom prst="rect">
            <a:avLst/>
          </a:prstGeom>
        </p:spPr>
      </p:pic>
      <p:pic>
        <p:nvPicPr>
          <p:cNvPr id="54" name="Picture 53" descr="Hasbro - Wikipedia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2" y="3821414"/>
            <a:ext cx="1737844" cy="173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83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4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274191" y="2449038"/>
            <a:ext cx="7959469" cy="4274481"/>
            <a:chOff x="486070" y="2461598"/>
            <a:chExt cx="10612625" cy="5699307"/>
          </a:xfrm>
        </p:grpSpPr>
        <p:grpSp>
          <p:nvGrpSpPr>
            <p:cNvPr id="13" name="Group 12"/>
            <p:cNvGrpSpPr/>
            <p:nvPr/>
          </p:nvGrpSpPr>
          <p:grpSpPr>
            <a:xfrm>
              <a:off x="1093305" y="4070555"/>
              <a:ext cx="10005390" cy="569844"/>
              <a:chOff x="3101008" y="3869633"/>
              <a:chExt cx="10005390" cy="56984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101008" y="3869634"/>
                <a:ext cx="2001078" cy="569843"/>
              </a:xfrm>
              <a:prstGeom prst="rect">
                <a:avLst/>
              </a:prstGeom>
              <a:solidFill>
                <a:srgbClr val="7D4443"/>
              </a:solidFill>
              <a:ln>
                <a:solidFill>
                  <a:srgbClr val="7D44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cs typeface="Calibri" panose="020F0502020204030204" pitchFamily="34" charset="0"/>
                  </a:rPr>
                  <a:t>2011</a:t>
                </a:r>
                <a:endParaRPr lang="en-US" b="1" dirty="0"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102086" y="3869634"/>
                <a:ext cx="2001078" cy="569843"/>
              </a:xfrm>
              <a:prstGeom prst="rect">
                <a:avLst/>
              </a:prstGeom>
              <a:solidFill>
                <a:srgbClr val="EF4F3A"/>
              </a:solidFill>
              <a:ln>
                <a:solidFill>
                  <a:srgbClr val="EF4F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cs typeface="Calibri" panose="020F0502020204030204" pitchFamily="34" charset="0"/>
                  </a:rPr>
                  <a:t>2013</a:t>
                </a:r>
                <a:endParaRPr lang="en-US" b="1" dirty="0"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103164" y="3869634"/>
                <a:ext cx="2001078" cy="569843"/>
              </a:xfrm>
              <a:prstGeom prst="rect">
                <a:avLst/>
              </a:prstGeom>
              <a:solidFill>
                <a:srgbClr val="000033"/>
              </a:solidFill>
              <a:ln>
                <a:solidFill>
                  <a:srgbClr val="00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cs typeface="Calibri" panose="020F0502020204030204" pitchFamily="34" charset="0"/>
                  </a:rPr>
                  <a:t>2017</a:t>
                </a:r>
                <a:endParaRPr lang="en-US" b="1" dirty="0"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109115" y="3869633"/>
                <a:ext cx="2001078" cy="569843"/>
              </a:xfrm>
              <a:prstGeom prst="rect">
                <a:avLst/>
              </a:prstGeom>
              <a:solidFill>
                <a:srgbClr val="CA940E"/>
              </a:solidFill>
              <a:ln>
                <a:solidFill>
                  <a:srgbClr val="CA940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cs typeface="Calibri" panose="020F0502020204030204" pitchFamily="34" charset="0"/>
                  </a:rPr>
                  <a:t>2018</a:t>
                </a:r>
                <a:endParaRPr lang="en-US" b="1" dirty="0"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105320" y="3869634"/>
                <a:ext cx="2001078" cy="569843"/>
              </a:xfrm>
              <a:prstGeom prst="rect">
                <a:avLst/>
              </a:prstGeom>
              <a:solidFill>
                <a:srgbClr val="0067B2"/>
              </a:solidFill>
              <a:ln>
                <a:solidFill>
                  <a:srgbClr val="0067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cs typeface="Calibri" panose="020F0502020204030204" pitchFamily="34" charset="0"/>
                  </a:rPr>
                  <a:t>Present</a:t>
                </a:r>
                <a:endParaRPr lang="en-US" b="1" dirty="0"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696159" y="2461598"/>
              <a:ext cx="239930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i="1" dirty="0">
                  <a:latin typeface="Calibri" panose="020F0502020204030204" pitchFamily="34" charset="0"/>
                  <a:cs typeface="Calibri" panose="020F0502020204030204" pitchFamily="34" charset="0"/>
                </a:rPr>
                <a:t>M.S. in ABE, University of Illinois Urbana-Champaign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6070" y="7422241"/>
              <a:ext cx="321554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i="1" dirty="0">
                  <a:latin typeface="Calibri" panose="020F0502020204030204" pitchFamily="34" charset="0"/>
                  <a:cs typeface="Calibri" panose="020F0502020204030204" pitchFamily="34" charset="0"/>
                </a:rPr>
                <a:t>B.S. in </a:t>
              </a:r>
              <a:r>
                <a:rPr lang="en-US" sz="15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Chemical Engineering , National Taiwan University</a:t>
              </a:r>
              <a:endParaRPr lang="en-US" sz="15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57811" y="5184555"/>
              <a:ext cx="230959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i="1" dirty="0">
                  <a:latin typeface="Calibri" panose="020F0502020204030204" pitchFamily="34" charset="0"/>
                  <a:cs typeface="Calibri" panose="020F0502020204030204" pitchFamily="34" charset="0"/>
                </a:rPr>
                <a:t>PhD in ABE, University of Illinois Urbana-Champaign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12607" y="2832886"/>
              <a:ext cx="3962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i="1" dirty="0">
                  <a:latin typeface="Calibri" panose="020F0502020204030204" pitchFamily="34" charset="0"/>
                  <a:cs typeface="Calibri" panose="020F0502020204030204" pitchFamily="34" charset="0"/>
                </a:rPr>
                <a:t>Postdoc at </a:t>
              </a:r>
              <a:r>
                <a:rPr lang="en-US" sz="15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School of Chemical Engineering, Purdue University</a:t>
              </a:r>
              <a:endParaRPr lang="en-US" sz="15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093843" y="4618197"/>
              <a:ext cx="0" cy="38546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094921" y="3668377"/>
              <a:ext cx="0" cy="38309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101951" y="3685092"/>
              <a:ext cx="0" cy="38546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095999" y="4640398"/>
              <a:ext cx="0" cy="402179"/>
            </a:xfrm>
            <a:prstGeom prst="line">
              <a:avLst/>
            </a:prstGeom>
            <a:ln w="38100">
              <a:solidFill>
                <a:srgbClr val="1903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0098155" y="4640398"/>
              <a:ext cx="0" cy="38546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t="18273" b="19137"/>
          <a:stretch/>
        </p:blipFill>
        <p:spPr>
          <a:xfrm>
            <a:off x="2138749" y="2124011"/>
            <a:ext cx="1447892" cy="310712"/>
          </a:xfrm>
          <a:prstGeom prst="rect">
            <a:avLst/>
          </a:prstGeom>
        </p:spPr>
      </p:pic>
      <p:pic>
        <p:nvPicPr>
          <p:cNvPr id="2050" name="Picture 2" descr="Image result for national taiwan univers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13" y="4493870"/>
            <a:ext cx="1106121" cy="170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t="18273" b="19137"/>
          <a:stretch/>
        </p:blipFill>
        <p:spPr>
          <a:xfrm>
            <a:off x="3845148" y="5340527"/>
            <a:ext cx="1447892" cy="310712"/>
          </a:xfrm>
          <a:prstGeom prst="rect">
            <a:avLst/>
          </a:prstGeom>
        </p:spPr>
      </p:pic>
      <p:pic>
        <p:nvPicPr>
          <p:cNvPr id="6" name="Picture 5" descr="File:Purdue University wordmark.svg - Wikimedia Comm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36" y="1850993"/>
            <a:ext cx="2677927" cy="85777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477055" y="4384772"/>
            <a:ext cx="1959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Asst. Prof. in Plastic Engineering,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University of </a:t>
            </a:r>
            <a:r>
              <a:rPr lang="en-US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Massachusetts Lowell</a:t>
            </a:r>
            <a:endParaRPr lang="en-US" sz="15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University of Massachusetts Lowell - Wikipedia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48" y="5447315"/>
            <a:ext cx="879699" cy="10676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12762"/>
          <a:stretch/>
        </p:blipFill>
        <p:spPr>
          <a:xfrm rot="5400000">
            <a:off x="-85390" y="1394893"/>
            <a:ext cx="2167686" cy="1724297"/>
          </a:xfrm>
          <a:prstGeom prst="rect">
            <a:avLst/>
          </a:prstGeom>
        </p:spPr>
      </p:pic>
      <p:pic>
        <p:nvPicPr>
          <p:cNvPr id="37" name="Picture 4" descr="Image result">
            <a:extLst>
              <a:ext uri="{FF2B5EF4-FFF2-40B4-BE49-F238E27FC236}">
                <a16:creationId xmlns:a16="http://schemas.microsoft.com/office/drawing/2014/main" id="{06E16270-7C70-4FCF-991D-BFBE4CA3D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373" y="5804635"/>
            <a:ext cx="807878" cy="8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Image result for ERM foundation">
            <a:extLst>
              <a:ext uri="{FF2B5EF4-FFF2-40B4-BE49-F238E27FC236}">
                <a16:creationId xmlns:a16="http://schemas.microsoft.com/office/drawing/2014/main" id="{7E2514C4-4E01-4903-8E63-0B3D0A58C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28" y="1145869"/>
            <a:ext cx="649224" cy="8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napshot-Energy-132x150.png">
            <a:extLst>
              <a:ext uri="{FF2B5EF4-FFF2-40B4-BE49-F238E27FC236}">
                <a16:creationId xmlns:a16="http://schemas.microsoft.com/office/drawing/2014/main" id="{3A312B81-E18A-45BF-BC4F-A6414E4FDB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85" y="5804635"/>
            <a:ext cx="745626" cy="84730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E0AF91-D732-4DA3-A3AF-60703513AAF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620" y="5912009"/>
            <a:ext cx="490840" cy="710198"/>
          </a:xfrm>
          <a:prstGeom prst="rect">
            <a:avLst/>
          </a:prstGeom>
        </p:spPr>
      </p:pic>
      <p:pic>
        <p:nvPicPr>
          <p:cNvPr id="41" name="Picture 2" descr="Image result">
            <a:extLst>
              <a:ext uri="{FF2B5EF4-FFF2-40B4-BE49-F238E27FC236}">
                <a16:creationId xmlns:a16="http://schemas.microsoft.com/office/drawing/2014/main" id="{F6C14417-E33B-48F6-9FC4-91CD76C3F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10" y="1287458"/>
            <a:ext cx="1052517" cy="72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7086600" y="6461125"/>
            <a:ext cx="2057400" cy="365125"/>
          </a:xfrm>
        </p:spPr>
        <p:txBody>
          <a:bodyPr/>
          <a:lstStyle/>
          <a:p>
            <a:fld id="{073EA066-604B-45C6-83B1-C52AD90ADB20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File:Exxon Mobil Logo.svg - Wikipedia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93" y="1472371"/>
            <a:ext cx="1816556" cy="342378"/>
          </a:xfrm>
          <a:prstGeom prst="rect">
            <a:avLst/>
          </a:prstGeom>
        </p:spPr>
      </p:pic>
      <p:pic>
        <p:nvPicPr>
          <p:cNvPr id="5122" name="Picture 2" descr="https://static1.squarespace.com/static/59678de486e6c0c5f27e2a3c/t/597f52ca725e2562b8bcce00/1501516542404/?format=300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470" y="5483639"/>
            <a:ext cx="1017470" cy="47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lastic industry associati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18" y="1412961"/>
            <a:ext cx="1619687" cy="40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308" y="6041344"/>
            <a:ext cx="731682" cy="4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itle 3"/>
          <p:cNvSpPr txBox="1">
            <a:spLocks/>
          </p:cNvSpPr>
          <p:nvPr/>
        </p:nvSpPr>
        <p:spPr>
          <a:xfrm>
            <a:off x="0" y="323553"/>
            <a:ext cx="9144000" cy="641762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background…</a:t>
            </a:r>
          </a:p>
        </p:txBody>
      </p:sp>
      <p:pic>
        <p:nvPicPr>
          <p:cNvPr id="44" name="Picture 43" descr="United Soybean Board – Ohio Ag Net | Ohio's Country Journal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6041343"/>
            <a:ext cx="879056" cy="419781"/>
          </a:xfrm>
          <a:prstGeom prst="rect">
            <a:avLst/>
          </a:prstGeom>
        </p:spPr>
      </p:pic>
      <p:pic>
        <p:nvPicPr>
          <p:cNvPr id="45" name="Picture 44" descr="Defense Logistics Agency - Wikipedia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88" y="5327427"/>
            <a:ext cx="587181" cy="713915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624839" y="6546458"/>
            <a:ext cx="1217642" cy="271584"/>
            <a:chOff x="3941331" y="1382689"/>
            <a:chExt cx="4300105" cy="1148817"/>
          </a:xfrm>
        </p:grpSpPr>
        <p:grpSp>
          <p:nvGrpSpPr>
            <p:cNvPr id="48" name="Group 47"/>
            <p:cNvGrpSpPr/>
            <p:nvPr userDrawn="1"/>
          </p:nvGrpSpPr>
          <p:grpSpPr>
            <a:xfrm>
              <a:off x="3941331" y="1382689"/>
              <a:ext cx="909091" cy="1148817"/>
              <a:chOff x="3941331" y="1382689"/>
              <a:chExt cx="909091" cy="1148817"/>
            </a:xfrm>
          </p:grpSpPr>
          <p:sp>
            <p:nvSpPr>
              <p:cNvPr id="72" name="object 6"/>
              <p:cNvSpPr/>
              <p:nvPr/>
            </p:nvSpPr>
            <p:spPr>
              <a:xfrm>
                <a:off x="4806719" y="2220174"/>
                <a:ext cx="43703" cy="42582"/>
              </a:xfrm>
              <a:custGeom>
                <a:avLst/>
                <a:gdLst/>
                <a:ahLst/>
                <a:cxnLst/>
                <a:rect l="l" t="t" r="r" b="b"/>
                <a:pathLst>
                  <a:path w="49529" h="48260">
                    <a:moveTo>
                      <a:pt x="24447" y="0"/>
                    </a:moveTo>
                    <a:lnTo>
                      <a:pt x="15184" y="1711"/>
                    </a:lnTo>
                    <a:lnTo>
                      <a:pt x="7385" y="6561"/>
                    </a:lnTo>
                    <a:lnTo>
                      <a:pt x="2005" y="14117"/>
                    </a:lnTo>
                    <a:lnTo>
                      <a:pt x="0" y="23952"/>
                    </a:lnTo>
                    <a:lnTo>
                      <a:pt x="2005" y="33815"/>
                    </a:lnTo>
                    <a:lnTo>
                      <a:pt x="7385" y="41336"/>
                    </a:lnTo>
                    <a:lnTo>
                      <a:pt x="15184" y="46131"/>
                    </a:lnTo>
                    <a:lnTo>
                      <a:pt x="24447" y="47815"/>
                    </a:lnTo>
                    <a:lnTo>
                      <a:pt x="33745" y="46131"/>
                    </a:lnTo>
                    <a:lnTo>
                      <a:pt x="39217" y="42773"/>
                    </a:lnTo>
                    <a:lnTo>
                      <a:pt x="24447" y="42773"/>
                    </a:lnTo>
                    <a:lnTo>
                      <a:pt x="17287" y="41374"/>
                    </a:lnTo>
                    <a:lnTo>
                      <a:pt x="11515" y="37472"/>
                    </a:lnTo>
                    <a:lnTo>
                      <a:pt x="7663" y="31516"/>
                    </a:lnTo>
                    <a:lnTo>
                      <a:pt x="6261" y="23952"/>
                    </a:lnTo>
                    <a:lnTo>
                      <a:pt x="7663" y="16346"/>
                    </a:lnTo>
                    <a:lnTo>
                      <a:pt x="11515" y="10385"/>
                    </a:lnTo>
                    <a:lnTo>
                      <a:pt x="17287" y="6496"/>
                    </a:lnTo>
                    <a:lnTo>
                      <a:pt x="24447" y="5105"/>
                    </a:lnTo>
                    <a:lnTo>
                      <a:pt x="39213" y="5105"/>
                    </a:lnTo>
                    <a:lnTo>
                      <a:pt x="33745" y="1711"/>
                    </a:lnTo>
                    <a:lnTo>
                      <a:pt x="24447" y="0"/>
                    </a:lnTo>
                    <a:close/>
                  </a:path>
                  <a:path w="49529" h="48260">
                    <a:moveTo>
                      <a:pt x="39213" y="5105"/>
                    </a:moveTo>
                    <a:lnTo>
                      <a:pt x="24447" y="5105"/>
                    </a:lnTo>
                    <a:lnTo>
                      <a:pt x="31567" y="6496"/>
                    </a:lnTo>
                    <a:lnTo>
                      <a:pt x="37361" y="10385"/>
                    </a:lnTo>
                    <a:lnTo>
                      <a:pt x="41258" y="16346"/>
                    </a:lnTo>
                    <a:lnTo>
                      <a:pt x="42684" y="23952"/>
                    </a:lnTo>
                    <a:lnTo>
                      <a:pt x="41258" y="31516"/>
                    </a:lnTo>
                    <a:lnTo>
                      <a:pt x="37361" y="37472"/>
                    </a:lnTo>
                    <a:lnTo>
                      <a:pt x="31567" y="41374"/>
                    </a:lnTo>
                    <a:lnTo>
                      <a:pt x="24447" y="42773"/>
                    </a:lnTo>
                    <a:lnTo>
                      <a:pt x="39217" y="42773"/>
                    </a:lnTo>
                    <a:lnTo>
                      <a:pt x="41559" y="41336"/>
                    </a:lnTo>
                    <a:lnTo>
                      <a:pt x="46941" y="33815"/>
                    </a:lnTo>
                    <a:lnTo>
                      <a:pt x="48945" y="23952"/>
                    </a:lnTo>
                    <a:lnTo>
                      <a:pt x="46941" y="14117"/>
                    </a:lnTo>
                    <a:lnTo>
                      <a:pt x="41559" y="6561"/>
                    </a:lnTo>
                    <a:lnTo>
                      <a:pt x="39213" y="5105"/>
                    </a:lnTo>
                    <a:close/>
                  </a:path>
                  <a:path w="49529" h="48260">
                    <a:moveTo>
                      <a:pt x="31699" y="10528"/>
                    </a:moveTo>
                    <a:lnTo>
                      <a:pt x="14897" y="10528"/>
                    </a:lnTo>
                    <a:lnTo>
                      <a:pt x="14897" y="37261"/>
                    </a:lnTo>
                    <a:lnTo>
                      <a:pt x="20231" y="37261"/>
                    </a:lnTo>
                    <a:lnTo>
                      <a:pt x="20231" y="25831"/>
                    </a:lnTo>
                    <a:lnTo>
                      <a:pt x="29003" y="25831"/>
                    </a:lnTo>
                    <a:lnTo>
                      <a:pt x="28917" y="25679"/>
                    </a:lnTo>
                    <a:lnTo>
                      <a:pt x="32385" y="25285"/>
                    </a:lnTo>
                    <a:lnTo>
                      <a:pt x="35433" y="23329"/>
                    </a:lnTo>
                    <a:lnTo>
                      <a:pt x="35433" y="21716"/>
                    </a:lnTo>
                    <a:lnTo>
                      <a:pt x="20231" y="21716"/>
                    </a:lnTo>
                    <a:lnTo>
                      <a:pt x="20231" y="14604"/>
                    </a:lnTo>
                    <a:lnTo>
                      <a:pt x="35433" y="14604"/>
                    </a:lnTo>
                    <a:lnTo>
                      <a:pt x="35433" y="12712"/>
                    </a:lnTo>
                    <a:lnTo>
                      <a:pt x="31699" y="10528"/>
                    </a:lnTo>
                    <a:close/>
                  </a:path>
                  <a:path w="49529" h="48260">
                    <a:moveTo>
                      <a:pt x="29003" y="25831"/>
                    </a:moveTo>
                    <a:lnTo>
                      <a:pt x="23507" y="25831"/>
                    </a:lnTo>
                    <a:lnTo>
                      <a:pt x="29565" y="37261"/>
                    </a:lnTo>
                    <a:lnTo>
                      <a:pt x="35433" y="37261"/>
                    </a:lnTo>
                    <a:lnTo>
                      <a:pt x="29003" y="25831"/>
                    </a:lnTo>
                    <a:close/>
                  </a:path>
                  <a:path w="49529" h="48260">
                    <a:moveTo>
                      <a:pt x="35433" y="14604"/>
                    </a:moveTo>
                    <a:lnTo>
                      <a:pt x="28333" y="14604"/>
                    </a:lnTo>
                    <a:lnTo>
                      <a:pt x="30022" y="15532"/>
                    </a:lnTo>
                    <a:lnTo>
                      <a:pt x="30022" y="20599"/>
                    </a:lnTo>
                    <a:lnTo>
                      <a:pt x="28600" y="21716"/>
                    </a:lnTo>
                    <a:lnTo>
                      <a:pt x="35433" y="21716"/>
                    </a:lnTo>
                    <a:lnTo>
                      <a:pt x="35433" y="14604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object 7"/>
              <p:cNvSpPr/>
              <p:nvPr/>
            </p:nvSpPr>
            <p:spPr>
              <a:xfrm>
                <a:off x="3941331" y="2225025"/>
                <a:ext cx="863973" cy="306481"/>
              </a:xfrm>
              <a:custGeom>
                <a:avLst/>
                <a:gdLst/>
                <a:ahLst/>
                <a:cxnLst/>
                <a:rect l="l" t="t" r="r" b="b"/>
                <a:pathLst>
                  <a:path w="979170" h="347344">
                    <a:moveTo>
                      <a:pt x="897915" y="0"/>
                    </a:moveTo>
                    <a:lnTo>
                      <a:pt x="80721" y="0"/>
                    </a:lnTo>
                    <a:lnTo>
                      <a:pt x="49329" y="6354"/>
                    </a:lnTo>
                    <a:lnTo>
                      <a:pt x="23668" y="23672"/>
                    </a:lnTo>
                    <a:lnTo>
                      <a:pt x="6352" y="49334"/>
                    </a:lnTo>
                    <a:lnTo>
                      <a:pt x="0" y="80721"/>
                    </a:lnTo>
                    <a:lnTo>
                      <a:pt x="0" y="266496"/>
                    </a:lnTo>
                    <a:lnTo>
                      <a:pt x="6352" y="297899"/>
                    </a:lnTo>
                    <a:lnTo>
                      <a:pt x="23668" y="323559"/>
                    </a:lnTo>
                    <a:lnTo>
                      <a:pt x="49329" y="340868"/>
                    </a:lnTo>
                    <a:lnTo>
                      <a:pt x="80721" y="347218"/>
                    </a:lnTo>
                    <a:lnTo>
                      <a:pt x="897915" y="347218"/>
                    </a:lnTo>
                    <a:lnTo>
                      <a:pt x="929297" y="340868"/>
                    </a:lnTo>
                    <a:lnTo>
                      <a:pt x="954951" y="323559"/>
                    </a:lnTo>
                    <a:lnTo>
                      <a:pt x="972260" y="297899"/>
                    </a:lnTo>
                    <a:lnTo>
                      <a:pt x="978611" y="266496"/>
                    </a:lnTo>
                    <a:lnTo>
                      <a:pt x="978611" y="80721"/>
                    </a:lnTo>
                    <a:lnTo>
                      <a:pt x="972260" y="49334"/>
                    </a:lnTo>
                    <a:lnTo>
                      <a:pt x="954951" y="23672"/>
                    </a:lnTo>
                    <a:lnTo>
                      <a:pt x="929297" y="6354"/>
                    </a:lnTo>
                    <a:lnTo>
                      <a:pt x="897915" y="0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object 8"/>
              <p:cNvSpPr/>
              <p:nvPr/>
            </p:nvSpPr>
            <p:spPr>
              <a:xfrm>
                <a:off x="3964065" y="2247770"/>
                <a:ext cx="818029" cy="261097"/>
              </a:xfrm>
              <a:custGeom>
                <a:avLst/>
                <a:gdLst/>
                <a:ahLst/>
                <a:cxnLst/>
                <a:rect l="l" t="t" r="r" b="b"/>
                <a:pathLst>
                  <a:path w="927100" h="295910">
                    <a:moveTo>
                      <a:pt x="872147" y="0"/>
                    </a:moveTo>
                    <a:lnTo>
                      <a:pt x="54952" y="0"/>
                    </a:lnTo>
                    <a:lnTo>
                      <a:pt x="33582" y="4321"/>
                    </a:lnTo>
                    <a:lnTo>
                      <a:pt x="16113" y="16102"/>
                    </a:lnTo>
                    <a:lnTo>
                      <a:pt x="4325" y="33566"/>
                    </a:lnTo>
                    <a:lnTo>
                      <a:pt x="0" y="54940"/>
                    </a:lnTo>
                    <a:lnTo>
                      <a:pt x="0" y="240715"/>
                    </a:lnTo>
                    <a:lnTo>
                      <a:pt x="4325" y="262098"/>
                    </a:lnTo>
                    <a:lnTo>
                      <a:pt x="16113" y="279571"/>
                    </a:lnTo>
                    <a:lnTo>
                      <a:pt x="33582" y="291357"/>
                    </a:lnTo>
                    <a:lnTo>
                      <a:pt x="54952" y="295681"/>
                    </a:lnTo>
                    <a:lnTo>
                      <a:pt x="872147" y="295681"/>
                    </a:lnTo>
                    <a:lnTo>
                      <a:pt x="893515" y="291357"/>
                    </a:lnTo>
                    <a:lnTo>
                      <a:pt x="910980" y="279571"/>
                    </a:lnTo>
                    <a:lnTo>
                      <a:pt x="917476" y="269938"/>
                    </a:lnTo>
                    <a:lnTo>
                      <a:pt x="54952" y="269938"/>
                    </a:lnTo>
                    <a:lnTo>
                      <a:pt x="43620" y="267631"/>
                    </a:lnTo>
                    <a:lnTo>
                      <a:pt x="34340" y="261351"/>
                    </a:lnTo>
                    <a:lnTo>
                      <a:pt x="28070" y="252059"/>
                    </a:lnTo>
                    <a:lnTo>
                      <a:pt x="25768" y="240715"/>
                    </a:lnTo>
                    <a:lnTo>
                      <a:pt x="25768" y="54940"/>
                    </a:lnTo>
                    <a:lnTo>
                      <a:pt x="28070" y="43602"/>
                    </a:lnTo>
                    <a:lnTo>
                      <a:pt x="34340" y="34323"/>
                    </a:lnTo>
                    <a:lnTo>
                      <a:pt x="43620" y="28056"/>
                    </a:lnTo>
                    <a:lnTo>
                      <a:pt x="54952" y="25755"/>
                    </a:lnTo>
                    <a:lnTo>
                      <a:pt x="917493" y="25755"/>
                    </a:lnTo>
                    <a:lnTo>
                      <a:pt x="910980" y="16102"/>
                    </a:lnTo>
                    <a:lnTo>
                      <a:pt x="893515" y="4321"/>
                    </a:lnTo>
                    <a:lnTo>
                      <a:pt x="872147" y="0"/>
                    </a:lnTo>
                    <a:close/>
                  </a:path>
                  <a:path w="927100" h="295910">
                    <a:moveTo>
                      <a:pt x="917493" y="25755"/>
                    </a:moveTo>
                    <a:lnTo>
                      <a:pt x="872147" y="25755"/>
                    </a:lnTo>
                    <a:lnTo>
                      <a:pt x="883472" y="28056"/>
                    </a:lnTo>
                    <a:lnTo>
                      <a:pt x="892748" y="34323"/>
                    </a:lnTo>
                    <a:lnTo>
                      <a:pt x="899016" y="43602"/>
                    </a:lnTo>
                    <a:lnTo>
                      <a:pt x="901319" y="54940"/>
                    </a:lnTo>
                    <a:lnTo>
                      <a:pt x="901319" y="240715"/>
                    </a:lnTo>
                    <a:lnTo>
                      <a:pt x="899016" y="252059"/>
                    </a:lnTo>
                    <a:lnTo>
                      <a:pt x="892748" y="261351"/>
                    </a:lnTo>
                    <a:lnTo>
                      <a:pt x="883472" y="267631"/>
                    </a:lnTo>
                    <a:lnTo>
                      <a:pt x="872147" y="269938"/>
                    </a:lnTo>
                    <a:lnTo>
                      <a:pt x="917476" y="269938"/>
                    </a:lnTo>
                    <a:lnTo>
                      <a:pt x="922764" y="262098"/>
                    </a:lnTo>
                    <a:lnTo>
                      <a:pt x="927087" y="240715"/>
                    </a:lnTo>
                    <a:lnTo>
                      <a:pt x="927087" y="54940"/>
                    </a:lnTo>
                    <a:lnTo>
                      <a:pt x="922764" y="33566"/>
                    </a:lnTo>
                    <a:lnTo>
                      <a:pt x="917493" y="25755"/>
                    </a:lnTo>
                    <a:close/>
                  </a:path>
                </a:pathLst>
              </a:custGeom>
              <a:solidFill>
                <a:srgbClr val="FFD531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object 9"/>
              <p:cNvSpPr/>
              <p:nvPr/>
            </p:nvSpPr>
            <p:spPr>
              <a:xfrm>
                <a:off x="3941331" y="1382689"/>
                <a:ext cx="863973" cy="820831"/>
              </a:xfrm>
              <a:custGeom>
                <a:avLst/>
                <a:gdLst/>
                <a:ahLst/>
                <a:cxnLst/>
                <a:rect l="l" t="t" r="r" b="b"/>
                <a:pathLst>
                  <a:path w="979170" h="930275">
                    <a:moveTo>
                      <a:pt x="897915" y="0"/>
                    </a:moveTo>
                    <a:lnTo>
                      <a:pt x="80721" y="0"/>
                    </a:lnTo>
                    <a:lnTo>
                      <a:pt x="49329" y="6352"/>
                    </a:lnTo>
                    <a:lnTo>
                      <a:pt x="23668" y="23666"/>
                    </a:lnTo>
                    <a:lnTo>
                      <a:pt x="6352" y="49324"/>
                    </a:lnTo>
                    <a:lnTo>
                      <a:pt x="0" y="80708"/>
                    </a:lnTo>
                    <a:lnTo>
                      <a:pt x="0" y="849223"/>
                    </a:lnTo>
                    <a:lnTo>
                      <a:pt x="6352" y="880615"/>
                    </a:lnTo>
                    <a:lnTo>
                      <a:pt x="23668" y="906276"/>
                    </a:lnTo>
                    <a:lnTo>
                      <a:pt x="49329" y="923591"/>
                    </a:lnTo>
                    <a:lnTo>
                      <a:pt x="80721" y="929944"/>
                    </a:lnTo>
                    <a:lnTo>
                      <a:pt x="897915" y="929944"/>
                    </a:lnTo>
                    <a:lnTo>
                      <a:pt x="929297" y="923591"/>
                    </a:lnTo>
                    <a:lnTo>
                      <a:pt x="954951" y="906276"/>
                    </a:lnTo>
                    <a:lnTo>
                      <a:pt x="972260" y="880615"/>
                    </a:lnTo>
                    <a:lnTo>
                      <a:pt x="978611" y="849223"/>
                    </a:lnTo>
                    <a:lnTo>
                      <a:pt x="978611" y="80708"/>
                    </a:lnTo>
                    <a:lnTo>
                      <a:pt x="972260" y="49324"/>
                    </a:lnTo>
                    <a:lnTo>
                      <a:pt x="954951" y="23666"/>
                    </a:lnTo>
                    <a:lnTo>
                      <a:pt x="929297" y="6352"/>
                    </a:lnTo>
                    <a:lnTo>
                      <a:pt x="897915" y="0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object 10"/>
              <p:cNvSpPr/>
              <p:nvPr/>
            </p:nvSpPr>
            <p:spPr>
              <a:xfrm>
                <a:off x="3964065" y="1405417"/>
                <a:ext cx="818029" cy="775447"/>
              </a:xfrm>
              <a:custGeom>
                <a:avLst/>
                <a:gdLst/>
                <a:ahLst/>
                <a:cxnLst/>
                <a:rect l="l" t="t" r="r" b="b"/>
                <a:pathLst>
                  <a:path w="927100" h="878839">
                    <a:moveTo>
                      <a:pt x="872147" y="0"/>
                    </a:moveTo>
                    <a:lnTo>
                      <a:pt x="54952" y="0"/>
                    </a:lnTo>
                    <a:lnTo>
                      <a:pt x="33582" y="4325"/>
                    </a:lnTo>
                    <a:lnTo>
                      <a:pt x="16113" y="16113"/>
                    </a:lnTo>
                    <a:lnTo>
                      <a:pt x="4325" y="33582"/>
                    </a:lnTo>
                    <a:lnTo>
                      <a:pt x="0" y="54952"/>
                    </a:lnTo>
                    <a:lnTo>
                      <a:pt x="0" y="823468"/>
                    </a:lnTo>
                    <a:lnTo>
                      <a:pt x="4325" y="844856"/>
                    </a:lnTo>
                    <a:lnTo>
                      <a:pt x="16113" y="862328"/>
                    </a:lnTo>
                    <a:lnTo>
                      <a:pt x="33582" y="874111"/>
                    </a:lnTo>
                    <a:lnTo>
                      <a:pt x="54952" y="878433"/>
                    </a:lnTo>
                    <a:lnTo>
                      <a:pt x="872147" y="878433"/>
                    </a:lnTo>
                    <a:lnTo>
                      <a:pt x="893515" y="874111"/>
                    </a:lnTo>
                    <a:lnTo>
                      <a:pt x="910980" y="862328"/>
                    </a:lnTo>
                    <a:lnTo>
                      <a:pt x="917514" y="852639"/>
                    </a:lnTo>
                    <a:lnTo>
                      <a:pt x="54952" y="852639"/>
                    </a:lnTo>
                    <a:lnTo>
                      <a:pt x="43620" y="850337"/>
                    </a:lnTo>
                    <a:lnTo>
                      <a:pt x="34340" y="844068"/>
                    </a:lnTo>
                    <a:lnTo>
                      <a:pt x="28070" y="834793"/>
                    </a:lnTo>
                    <a:lnTo>
                      <a:pt x="25768" y="823468"/>
                    </a:lnTo>
                    <a:lnTo>
                      <a:pt x="25768" y="54952"/>
                    </a:lnTo>
                    <a:lnTo>
                      <a:pt x="28070" y="43618"/>
                    </a:lnTo>
                    <a:lnTo>
                      <a:pt x="34340" y="34334"/>
                    </a:lnTo>
                    <a:lnTo>
                      <a:pt x="43620" y="28060"/>
                    </a:lnTo>
                    <a:lnTo>
                      <a:pt x="54952" y="25755"/>
                    </a:lnTo>
                    <a:lnTo>
                      <a:pt x="917484" y="25755"/>
                    </a:lnTo>
                    <a:lnTo>
                      <a:pt x="910980" y="16113"/>
                    </a:lnTo>
                    <a:lnTo>
                      <a:pt x="893515" y="4325"/>
                    </a:lnTo>
                    <a:lnTo>
                      <a:pt x="872147" y="0"/>
                    </a:lnTo>
                    <a:close/>
                  </a:path>
                  <a:path w="927100" h="878839">
                    <a:moveTo>
                      <a:pt x="917484" y="25755"/>
                    </a:moveTo>
                    <a:lnTo>
                      <a:pt x="872147" y="25755"/>
                    </a:lnTo>
                    <a:lnTo>
                      <a:pt x="883472" y="28060"/>
                    </a:lnTo>
                    <a:lnTo>
                      <a:pt x="892748" y="34334"/>
                    </a:lnTo>
                    <a:lnTo>
                      <a:pt x="899016" y="43618"/>
                    </a:lnTo>
                    <a:lnTo>
                      <a:pt x="901319" y="54952"/>
                    </a:lnTo>
                    <a:lnTo>
                      <a:pt x="901319" y="823468"/>
                    </a:lnTo>
                    <a:lnTo>
                      <a:pt x="899016" y="834793"/>
                    </a:lnTo>
                    <a:lnTo>
                      <a:pt x="892748" y="844068"/>
                    </a:lnTo>
                    <a:lnTo>
                      <a:pt x="883472" y="850337"/>
                    </a:lnTo>
                    <a:lnTo>
                      <a:pt x="872147" y="852639"/>
                    </a:lnTo>
                    <a:lnTo>
                      <a:pt x="917514" y="852639"/>
                    </a:lnTo>
                    <a:lnTo>
                      <a:pt x="922764" y="844856"/>
                    </a:lnTo>
                    <a:lnTo>
                      <a:pt x="927087" y="823468"/>
                    </a:lnTo>
                    <a:lnTo>
                      <a:pt x="927087" y="54952"/>
                    </a:lnTo>
                    <a:lnTo>
                      <a:pt x="922764" y="33582"/>
                    </a:lnTo>
                    <a:lnTo>
                      <a:pt x="917484" y="25755"/>
                    </a:lnTo>
                    <a:close/>
                  </a:path>
                </a:pathLst>
              </a:custGeom>
              <a:solidFill>
                <a:srgbClr val="FFD531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object 11"/>
              <p:cNvSpPr/>
              <p:nvPr/>
            </p:nvSpPr>
            <p:spPr>
              <a:xfrm>
                <a:off x="4039315" y="2307475"/>
                <a:ext cx="79562" cy="141754"/>
              </a:xfrm>
              <a:custGeom>
                <a:avLst/>
                <a:gdLst/>
                <a:ahLst/>
                <a:cxnLst/>
                <a:rect l="l" t="t" r="r" b="b"/>
                <a:pathLst>
                  <a:path w="90169" h="160655">
                    <a:moveTo>
                      <a:pt x="36931" y="0"/>
                    </a:moveTo>
                    <a:lnTo>
                      <a:pt x="0" y="0"/>
                    </a:lnTo>
                    <a:lnTo>
                      <a:pt x="0" y="137109"/>
                    </a:lnTo>
                    <a:lnTo>
                      <a:pt x="24637" y="160362"/>
                    </a:lnTo>
                    <a:lnTo>
                      <a:pt x="65989" y="160362"/>
                    </a:lnTo>
                    <a:lnTo>
                      <a:pt x="89941" y="137109"/>
                    </a:lnTo>
                    <a:lnTo>
                      <a:pt x="89941" y="130200"/>
                    </a:lnTo>
                    <a:lnTo>
                      <a:pt x="36931" y="130200"/>
                    </a:lnTo>
                    <a:lnTo>
                      <a:pt x="36931" y="0"/>
                    </a:lnTo>
                    <a:close/>
                  </a:path>
                  <a:path w="90169" h="160655">
                    <a:moveTo>
                      <a:pt x="89941" y="0"/>
                    </a:moveTo>
                    <a:lnTo>
                      <a:pt x="53035" y="0"/>
                    </a:lnTo>
                    <a:lnTo>
                      <a:pt x="53035" y="130200"/>
                    </a:lnTo>
                    <a:lnTo>
                      <a:pt x="89941" y="130200"/>
                    </a:lnTo>
                    <a:lnTo>
                      <a:pt x="8994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object 12"/>
              <p:cNvSpPr/>
              <p:nvPr/>
            </p:nvSpPr>
            <p:spPr>
              <a:xfrm>
                <a:off x="4129727" y="2421771"/>
                <a:ext cx="33057" cy="27454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114">
                    <a:moveTo>
                      <a:pt x="36906" y="30835"/>
                    </a:moveTo>
                    <a:lnTo>
                      <a:pt x="0" y="30835"/>
                    </a:lnTo>
                    <a:lnTo>
                      <a:pt x="0" y="0"/>
                    </a:lnTo>
                    <a:lnTo>
                      <a:pt x="36906" y="0"/>
                    </a:lnTo>
                    <a:lnTo>
                      <a:pt x="36906" y="3083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object 13"/>
              <p:cNvSpPr/>
              <p:nvPr/>
            </p:nvSpPr>
            <p:spPr>
              <a:xfrm>
                <a:off x="4176151" y="2307479"/>
                <a:ext cx="79001" cy="141754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60655">
                    <a:moveTo>
                      <a:pt x="36893" y="108889"/>
                    </a:moveTo>
                    <a:lnTo>
                      <a:pt x="0" y="108889"/>
                    </a:lnTo>
                    <a:lnTo>
                      <a:pt x="0" y="137109"/>
                    </a:lnTo>
                    <a:lnTo>
                      <a:pt x="23926" y="160362"/>
                    </a:lnTo>
                    <a:lnTo>
                      <a:pt x="64858" y="160362"/>
                    </a:lnTo>
                    <a:lnTo>
                      <a:pt x="89014" y="137109"/>
                    </a:lnTo>
                    <a:lnTo>
                      <a:pt x="89014" y="130200"/>
                    </a:lnTo>
                    <a:lnTo>
                      <a:pt x="36893" y="130200"/>
                    </a:lnTo>
                    <a:lnTo>
                      <a:pt x="36893" y="108889"/>
                    </a:lnTo>
                    <a:close/>
                  </a:path>
                  <a:path w="89535" h="160655">
                    <a:moveTo>
                      <a:pt x="63055" y="0"/>
                    </a:moveTo>
                    <a:lnTo>
                      <a:pt x="24142" y="0"/>
                    </a:lnTo>
                    <a:lnTo>
                      <a:pt x="0" y="23253"/>
                    </a:lnTo>
                    <a:lnTo>
                      <a:pt x="0" y="71374"/>
                    </a:lnTo>
                    <a:lnTo>
                      <a:pt x="25717" y="94615"/>
                    </a:lnTo>
                    <a:lnTo>
                      <a:pt x="52095" y="96596"/>
                    </a:lnTo>
                    <a:lnTo>
                      <a:pt x="52095" y="130200"/>
                    </a:lnTo>
                    <a:lnTo>
                      <a:pt x="89014" y="130200"/>
                    </a:lnTo>
                    <a:lnTo>
                      <a:pt x="89014" y="88341"/>
                    </a:lnTo>
                    <a:lnTo>
                      <a:pt x="63741" y="65087"/>
                    </a:lnTo>
                    <a:lnTo>
                      <a:pt x="36893" y="62826"/>
                    </a:lnTo>
                    <a:lnTo>
                      <a:pt x="36893" y="30187"/>
                    </a:lnTo>
                    <a:lnTo>
                      <a:pt x="89014" y="30187"/>
                    </a:lnTo>
                    <a:lnTo>
                      <a:pt x="89014" y="23253"/>
                    </a:lnTo>
                    <a:lnTo>
                      <a:pt x="63055" y="0"/>
                    </a:lnTo>
                    <a:close/>
                  </a:path>
                  <a:path w="89535" h="160655">
                    <a:moveTo>
                      <a:pt x="89014" y="30187"/>
                    </a:moveTo>
                    <a:lnTo>
                      <a:pt x="52095" y="30187"/>
                    </a:lnTo>
                    <a:lnTo>
                      <a:pt x="52095" y="51676"/>
                    </a:lnTo>
                    <a:lnTo>
                      <a:pt x="89014" y="51676"/>
                    </a:lnTo>
                    <a:lnTo>
                      <a:pt x="89014" y="301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object 14"/>
              <p:cNvSpPr/>
              <p:nvPr/>
            </p:nvSpPr>
            <p:spPr>
              <a:xfrm>
                <a:off x="4265934" y="2421771"/>
                <a:ext cx="33057" cy="27454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114">
                    <a:moveTo>
                      <a:pt x="36918" y="30835"/>
                    </a:moveTo>
                    <a:lnTo>
                      <a:pt x="0" y="30835"/>
                    </a:lnTo>
                    <a:lnTo>
                      <a:pt x="0" y="0"/>
                    </a:lnTo>
                    <a:lnTo>
                      <a:pt x="36918" y="0"/>
                    </a:lnTo>
                    <a:lnTo>
                      <a:pt x="36918" y="3083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object 15"/>
              <p:cNvSpPr/>
              <p:nvPr/>
            </p:nvSpPr>
            <p:spPr>
              <a:xfrm>
                <a:off x="4312361" y="2307479"/>
                <a:ext cx="88526" cy="141754"/>
              </a:xfrm>
              <a:custGeom>
                <a:avLst/>
                <a:gdLst/>
                <a:ahLst/>
                <a:cxnLst/>
                <a:rect l="l" t="t" r="r" b="b"/>
                <a:pathLst>
                  <a:path w="100330" h="160655">
                    <a:moveTo>
                      <a:pt x="76034" y="0"/>
                    </a:moveTo>
                    <a:lnTo>
                      <a:pt x="22580" y="0"/>
                    </a:lnTo>
                    <a:lnTo>
                      <a:pt x="0" y="160362"/>
                    </a:lnTo>
                    <a:lnTo>
                      <a:pt x="36004" y="160362"/>
                    </a:lnTo>
                    <a:lnTo>
                      <a:pt x="39115" y="130835"/>
                    </a:lnTo>
                    <a:lnTo>
                      <a:pt x="95566" y="130835"/>
                    </a:lnTo>
                    <a:lnTo>
                      <a:pt x="91059" y="100647"/>
                    </a:lnTo>
                    <a:lnTo>
                      <a:pt x="41808" y="100647"/>
                    </a:lnTo>
                    <a:lnTo>
                      <a:pt x="47409" y="33985"/>
                    </a:lnTo>
                    <a:lnTo>
                      <a:pt x="81108" y="33985"/>
                    </a:lnTo>
                    <a:lnTo>
                      <a:pt x="76034" y="0"/>
                    </a:lnTo>
                    <a:close/>
                  </a:path>
                  <a:path w="100330" h="160655">
                    <a:moveTo>
                      <a:pt x="95566" y="130835"/>
                    </a:moveTo>
                    <a:lnTo>
                      <a:pt x="60604" y="130835"/>
                    </a:lnTo>
                    <a:lnTo>
                      <a:pt x="63741" y="160362"/>
                    </a:lnTo>
                    <a:lnTo>
                      <a:pt x="99974" y="160362"/>
                    </a:lnTo>
                    <a:lnTo>
                      <a:pt x="95566" y="130835"/>
                    </a:lnTo>
                    <a:close/>
                  </a:path>
                  <a:path w="100330" h="160655">
                    <a:moveTo>
                      <a:pt x="81108" y="33985"/>
                    </a:moveTo>
                    <a:lnTo>
                      <a:pt x="51003" y="33985"/>
                    </a:lnTo>
                    <a:lnTo>
                      <a:pt x="57924" y="100647"/>
                    </a:lnTo>
                    <a:lnTo>
                      <a:pt x="91059" y="100647"/>
                    </a:lnTo>
                    <a:lnTo>
                      <a:pt x="81108" y="3398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object 16"/>
              <p:cNvSpPr/>
              <p:nvPr/>
            </p:nvSpPr>
            <p:spPr>
              <a:xfrm>
                <a:off x="4413629" y="2307482"/>
                <a:ext cx="77881" cy="141754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160655">
                    <a:moveTo>
                      <a:pt x="63309" y="0"/>
                    </a:moveTo>
                    <a:lnTo>
                      <a:pt x="0" y="0"/>
                    </a:lnTo>
                    <a:lnTo>
                      <a:pt x="0" y="160362"/>
                    </a:lnTo>
                    <a:lnTo>
                      <a:pt x="36906" y="160362"/>
                    </a:lnTo>
                    <a:lnTo>
                      <a:pt x="36906" y="96393"/>
                    </a:lnTo>
                    <a:lnTo>
                      <a:pt x="88150" y="96393"/>
                    </a:lnTo>
                    <a:lnTo>
                      <a:pt x="69570" y="80746"/>
                    </a:lnTo>
                    <a:lnTo>
                      <a:pt x="87096" y="66179"/>
                    </a:lnTo>
                    <a:lnTo>
                      <a:pt x="36918" y="66179"/>
                    </a:lnTo>
                    <a:lnTo>
                      <a:pt x="36918" y="30187"/>
                    </a:lnTo>
                    <a:lnTo>
                      <a:pt x="88150" y="30187"/>
                    </a:lnTo>
                    <a:lnTo>
                      <a:pt x="88150" y="23253"/>
                    </a:lnTo>
                    <a:lnTo>
                      <a:pt x="63309" y="0"/>
                    </a:lnTo>
                    <a:close/>
                  </a:path>
                  <a:path w="88264" h="160655">
                    <a:moveTo>
                      <a:pt x="88150" y="96393"/>
                    </a:moveTo>
                    <a:lnTo>
                      <a:pt x="52349" y="96393"/>
                    </a:lnTo>
                    <a:lnTo>
                      <a:pt x="52349" y="160362"/>
                    </a:lnTo>
                    <a:lnTo>
                      <a:pt x="88150" y="160362"/>
                    </a:lnTo>
                    <a:lnTo>
                      <a:pt x="88150" y="96393"/>
                    </a:lnTo>
                    <a:close/>
                  </a:path>
                  <a:path w="88264" h="160655">
                    <a:moveTo>
                      <a:pt x="88150" y="30187"/>
                    </a:moveTo>
                    <a:lnTo>
                      <a:pt x="52349" y="30187"/>
                    </a:lnTo>
                    <a:lnTo>
                      <a:pt x="52349" y="66179"/>
                    </a:lnTo>
                    <a:lnTo>
                      <a:pt x="87096" y="66179"/>
                    </a:lnTo>
                    <a:lnTo>
                      <a:pt x="88150" y="65303"/>
                    </a:lnTo>
                    <a:lnTo>
                      <a:pt x="88150" y="301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object 17"/>
              <p:cNvSpPr/>
              <p:nvPr/>
            </p:nvSpPr>
            <p:spPr>
              <a:xfrm>
                <a:off x="4508003" y="2307480"/>
                <a:ext cx="101974" cy="141754"/>
              </a:xfrm>
              <a:custGeom>
                <a:avLst/>
                <a:gdLst/>
                <a:ahLst/>
                <a:cxnLst/>
                <a:rect l="l" t="t" r="r" b="b"/>
                <a:pathLst>
                  <a:path w="115570" h="160655">
                    <a:moveTo>
                      <a:pt x="43395" y="0"/>
                    </a:moveTo>
                    <a:lnTo>
                      <a:pt x="0" y="0"/>
                    </a:lnTo>
                    <a:lnTo>
                      <a:pt x="0" y="160362"/>
                    </a:lnTo>
                    <a:lnTo>
                      <a:pt x="33781" y="160362"/>
                    </a:lnTo>
                    <a:lnTo>
                      <a:pt x="33781" y="58559"/>
                    </a:lnTo>
                    <a:lnTo>
                      <a:pt x="53181" y="58559"/>
                    </a:lnTo>
                    <a:lnTo>
                      <a:pt x="43395" y="0"/>
                    </a:lnTo>
                    <a:close/>
                  </a:path>
                  <a:path w="115570" h="160655">
                    <a:moveTo>
                      <a:pt x="53181" y="58559"/>
                    </a:moveTo>
                    <a:lnTo>
                      <a:pt x="35331" y="58559"/>
                    </a:lnTo>
                    <a:lnTo>
                      <a:pt x="50761" y="160362"/>
                    </a:lnTo>
                    <a:lnTo>
                      <a:pt x="64427" y="160362"/>
                    </a:lnTo>
                    <a:lnTo>
                      <a:pt x="76961" y="77597"/>
                    </a:lnTo>
                    <a:lnTo>
                      <a:pt x="56362" y="77597"/>
                    </a:lnTo>
                    <a:lnTo>
                      <a:pt x="53181" y="58559"/>
                    </a:lnTo>
                    <a:close/>
                  </a:path>
                  <a:path w="115570" h="160655">
                    <a:moveTo>
                      <a:pt x="115201" y="58559"/>
                    </a:moveTo>
                    <a:lnTo>
                      <a:pt x="81419" y="58559"/>
                    </a:lnTo>
                    <a:lnTo>
                      <a:pt x="81419" y="160362"/>
                    </a:lnTo>
                    <a:lnTo>
                      <a:pt x="115201" y="160362"/>
                    </a:lnTo>
                    <a:lnTo>
                      <a:pt x="115201" y="58559"/>
                    </a:lnTo>
                    <a:close/>
                  </a:path>
                  <a:path w="115570" h="160655">
                    <a:moveTo>
                      <a:pt x="115201" y="0"/>
                    </a:moveTo>
                    <a:lnTo>
                      <a:pt x="71793" y="0"/>
                    </a:lnTo>
                    <a:lnTo>
                      <a:pt x="59715" y="77597"/>
                    </a:lnTo>
                    <a:lnTo>
                      <a:pt x="76961" y="77597"/>
                    </a:lnTo>
                    <a:lnTo>
                      <a:pt x="79844" y="58559"/>
                    </a:lnTo>
                    <a:lnTo>
                      <a:pt x="115201" y="58559"/>
                    </a:lnTo>
                    <a:lnTo>
                      <a:pt x="11520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object 18"/>
              <p:cNvSpPr/>
              <p:nvPr/>
            </p:nvSpPr>
            <p:spPr>
              <a:xfrm>
                <a:off x="4622894" y="2307475"/>
                <a:ext cx="89087" cy="141754"/>
              </a:xfrm>
              <a:custGeom>
                <a:avLst/>
                <a:gdLst/>
                <a:ahLst/>
                <a:cxnLst/>
                <a:rect l="l" t="t" r="r" b="b"/>
                <a:pathLst>
                  <a:path w="100964" h="160655">
                    <a:moveTo>
                      <a:pt x="36906" y="0"/>
                    </a:moveTo>
                    <a:lnTo>
                      <a:pt x="0" y="0"/>
                    </a:lnTo>
                    <a:lnTo>
                      <a:pt x="31762" y="93256"/>
                    </a:lnTo>
                    <a:lnTo>
                      <a:pt x="31762" y="160362"/>
                    </a:lnTo>
                    <a:lnTo>
                      <a:pt x="68681" y="160362"/>
                    </a:lnTo>
                    <a:lnTo>
                      <a:pt x="68681" y="93256"/>
                    </a:lnTo>
                    <a:lnTo>
                      <a:pt x="80810" y="57899"/>
                    </a:lnTo>
                    <a:lnTo>
                      <a:pt x="50101" y="57899"/>
                    </a:lnTo>
                    <a:lnTo>
                      <a:pt x="36906" y="0"/>
                    </a:lnTo>
                    <a:close/>
                  </a:path>
                  <a:path w="100964" h="160655">
                    <a:moveTo>
                      <a:pt x="100672" y="0"/>
                    </a:moveTo>
                    <a:lnTo>
                      <a:pt x="63741" y="0"/>
                    </a:lnTo>
                    <a:lnTo>
                      <a:pt x="50546" y="57899"/>
                    </a:lnTo>
                    <a:lnTo>
                      <a:pt x="80810" y="57899"/>
                    </a:lnTo>
                    <a:lnTo>
                      <a:pt x="10067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object 19"/>
              <p:cNvSpPr/>
              <p:nvPr/>
            </p:nvSpPr>
            <p:spPr>
              <a:xfrm>
                <a:off x="4047471" y="1482860"/>
                <a:ext cx="651622" cy="619685"/>
              </a:xfrm>
              <a:custGeom>
                <a:avLst/>
                <a:gdLst/>
                <a:ahLst/>
                <a:cxnLst/>
                <a:rect l="l" t="t" r="r" b="b"/>
                <a:pathLst>
                  <a:path w="738504" h="702310">
                    <a:moveTo>
                      <a:pt x="738047" y="268198"/>
                    </a:moveTo>
                    <a:lnTo>
                      <a:pt x="0" y="268198"/>
                    </a:lnTo>
                    <a:lnTo>
                      <a:pt x="228180" y="433755"/>
                    </a:lnTo>
                    <a:lnTo>
                      <a:pt x="140995" y="701840"/>
                    </a:lnTo>
                    <a:lnTo>
                      <a:pt x="369011" y="536092"/>
                    </a:lnTo>
                    <a:lnTo>
                      <a:pt x="543128" y="536092"/>
                    </a:lnTo>
                    <a:lnTo>
                      <a:pt x="509866" y="433781"/>
                    </a:lnTo>
                    <a:lnTo>
                      <a:pt x="738047" y="268198"/>
                    </a:lnTo>
                    <a:close/>
                  </a:path>
                  <a:path w="738504" h="702310">
                    <a:moveTo>
                      <a:pt x="543128" y="536092"/>
                    </a:moveTo>
                    <a:lnTo>
                      <a:pt x="369011" y="536092"/>
                    </a:lnTo>
                    <a:lnTo>
                      <a:pt x="597014" y="701840"/>
                    </a:lnTo>
                    <a:lnTo>
                      <a:pt x="543128" y="536092"/>
                    </a:lnTo>
                    <a:close/>
                  </a:path>
                  <a:path w="738504" h="702310">
                    <a:moveTo>
                      <a:pt x="369011" y="0"/>
                    </a:moveTo>
                    <a:lnTo>
                      <a:pt x="281978" y="268198"/>
                    </a:lnTo>
                    <a:lnTo>
                      <a:pt x="456082" y="268198"/>
                    </a:lnTo>
                    <a:lnTo>
                      <a:pt x="369011" y="0"/>
                    </a:lnTo>
                    <a:close/>
                  </a:path>
                </a:pathLst>
              </a:custGeom>
              <a:solidFill>
                <a:srgbClr val="FFD531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object 20"/>
              <p:cNvSpPr/>
              <p:nvPr/>
            </p:nvSpPr>
            <p:spPr>
              <a:xfrm>
                <a:off x="4120184" y="1559289"/>
                <a:ext cx="505946" cy="481293"/>
              </a:xfrm>
              <a:custGeom>
                <a:avLst/>
                <a:gdLst/>
                <a:ahLst/>
                <a:cxnLst/>
                <a:rect l="l" t="t" r="r" b="b"/>
                <a:pathLst>
                  <a:path w="573404" h="545464">
                    <a:moveTo>
                      <a:pt x="573239" y="208330"/>
                    </a:moveTo>
                    <a:lnTo>
                      <a:pt x="0" y="208330"/>
                    </a:lnTo>
                    <a:lnTo>
                      <a:pt x="177215" y="336918"/>
                    </a:lnTo>
                    <a:lnTo>
                      <a:pt x="109486" y="545160"/>
                    </a:lnTo>
                    <a:lnTo>
                      <a:pt x="286600" y="416407"/>
                    </a:lnTo>
                    <a:lnTo>
                      <a:pt x="421847" y="416407"/>
                    </a:lnTo>
                    <a:lnTo>
                      <a:pt x="396011" y="336930"/>
                    </a:lnTo>
                    <a:lnTo>
                      <a:pt x="573239" y="208330"/>
                    </a:lnTo>
                    <a:close/>
                  </a:path>
                  <a:path w="573404" h="545464">
                    <a:moveTo>
                      <a:pt x="421847" y="416407"/>
                    </a:moveTo>
                    <a:lnTo>
                      <a:pt x="286600" y="416407"/>
                    </a:lnTo>
                    <a:lnTo>
                      <a:pt x="463702" y="545160"/>
                    </a:lnTo>
                    <a:lnTo>
                      <a:pt x="421847" y="416407"/>
                    </a:lnTo>
                    <a:close/>
                  </a:path>
                  <a:path w="573404" h="545464">
                    <a:moveTo>
                      <a:pt x="286600" y="0"/>
                    </a:moveTo>
                    <a:lnTo>
                      <a:pt x="218998" y="208330"/>
                    </a:lnTo>
                    <a:lnTo>
                      <a:pt x="354203" y="208330"/>
                    </a:lnTo>
                    <a:lnTo>
                      <a:pt x="286600" y="0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object 21"/>
              <p:cNvSpPr/>
              <p:nvPr/>
            </p:nvSpPr>
            <p:spPr>
              <a:xfrm>
                <a:off x="4190235" y="1632960"/>
                <a:ext cx="365872" cy="347943"/>
              </a:xfrm>
              <a:custGeom>
                <a:avLst/>
                <a:gdLst/>
                <a:ahLst/>
                <a:cxnLst/>
                <a:rect l="l" t="t" r="r" b="b"/>
                <a:pathLst>
                  <a:path w="414654" h="394335">
                    <a:moveTo>
                      <a:pt x="414464" y="150583"/>
                    </a:moveTo>
                    <a:lnTo>
                      <a:pt x="0" y="150583"/>
                    </a:lnTo>
                    <a:lnTo>
                      <a:pt x="128117" y="243573"/>
                    </a:lnTo>
                    <a:lnTo>
                      <a:pt x="79146" y="394131"/>
                    </a:lnTo>
                    <a:lnTo>
                      <a:pt x="207213" y="301040"/>
                    </a:lnTo>
                    <a:lnTo>
                      <a:pt x="305008" y="301040"/>
                    </a:lnTo>
                    <a:lnTo>
                      <a:pt x="286321" y="243573"/>
                    </a:lnTo>
                    <a:lnTo>
                      <a:pt x="414464" y="150583"/>
                    </a:lnTo>
                    <a:close/>
                  </a:path>
                  <a:path w="414654" h="394335">
                    <a:moveTo>
                      <a:pt x="305008" y="301040"/>
                    </a:moveTo>
                    <a:lnTo>
                      <a:pt x="207213" y="301040"/>
                    </a:lnTo>
                    <a:lnTo>
                      <a:pt x="335280" y="394131"/>
                    </a:lnTo>
                    <a:lnTo>
                      <a:pt x="305008" y="301040"/>
                    </a:lnTo>
                    <a:close/>
                  </a:path>
                  <a:path w="414654" h="394335">
                    <a:moveTo>
                      <a:pt x="207213" y="0"/>
                    </a:moveTo>
                    <a:lnTo>
                      <a:pt x="158330" y="150583"/>
                    </a:lnTo>
                    <a:lnTo>
                      <a:pt x="256108" y="150583"/>
                    </a:lnTo>
                    <a:lnTo>
                      <a:pt x="2072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" name="object 30"/>
            <p:cNvSpPr/>
            <p:nvPr userDrawn="1"/>
          </p:nvSpPr>
          <p:spPr>
            <a:xfrm>
              <a:off x="5111179" y="1497559"/>
              <a:ext cx="706901" cy="91897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grpSp>
          <p:nvGrpSpPr>
            <p:cNvPr id="50" name="Group 49"/>
            <p:cNvGrpSpPr/>
            <p:nvPr userDrawn="1"/>
          </p:nvGrpSpPr>
          <p:grpSpPr>
            <a:xfrm>
              <a:off x="6039330" y="1589429"/>
              <a:ext cx="2202106" cy="737118"/>
              <a:chOff x="6039330" y="1589429"/>
              <a:chExt cx="2202106" cy="737118"/>
            </a:xfrm>
          </p:grpSpPr>
          <p:sp>
            <p:nvSpPr>
              <p:cNvPr id="51" name="object 22"/>
              <p:cNvSpPr/>
              <p:nvPr/>
            </p:nvSpPr>
            <p:spPr>
              <a:xfrm>
                <a:off x="6198216" y="1714785"/>
                <a:ext cx="489137" cy="484654"/>
              </a:xfrm>
              <a:custGeom>
                <a:avLst/>
                <a:gdLst/>
                <a:ahLst/>
                <a:cxnLst/>
                <a:rect l="l" t="t" r="r" b="b"/>
                <a:pathLst>
                  <a:path w="554354" h="549275">
                    <a:moveTo>
                      <a:pt x="183448" y="0"/>
                    </a:moveTo>
                    <a:lnTo>
                      <a:pt x="145807" y="14033"/>
                    </a:lnTo>
                    <a:lnTo>
                      <a:pt x="122691" y="47917"/>
                    </a:lnTo>
                    <a:lnTo>
                      <a:pt x="1228" y="501192"/>
                    </a:lnTo>
                    <a:lnTo>
                      <a:pt x="0" y="519838"/>
                    </a:lnTo>
                    <a:lnTo>
                      <a:pt x="6189" y="535065"/>
                    </a:lnTo>
                    <a:lnTo>
                      <a:pt x="18668" y="545332"/>
                    </a:lnTo>
                    <a:lnTo>
                      <a:pt x="36306" y="549097"/>
                    </a:lnTo>
                    <a:lnTo>
                      <a:pt x="380250" y="549097"/>
                    </a:lnTo>
                    <a:lnTo>
                      <a:pt x="418710" y="527426"/>
                    </a:lnTo>
                    <a:lnTo>
                      <a:pt x="434718" y="478104"/>
                    </a:lnTo>
                    <a:lnTo>
                      <a:pt x="105051" y="478091"/>
                    </a:lnTo>
                    <a:lnTo>
                      <a:pt x="95254" y="476000"/>
                    </a:lnTo>
                    <a:lnTo>
                      <a:pt x="88323" y="470296"/>
                    </a:lnTo>
                    <a:lnTo>
                      <a:pt x="84886" y="461835"/>
                    </a:lnTo>
                    <a:lnTo>
                      <a:pt x="85569" y="451472"/>
                    </a:lnTo>
                    <a:lnTo>
                      <a:pt x="180375" y="97637"/>
                    </a:lnTo>
                    <a:lnTo>
                      <a:pt x="214131" y="71018"/>
                    </a:lnTo>
                    <a:lnTo>
                      <a:pt x="543785" y="71018"/>
                    </a:lnTo>
                    <a:lnTo>
                      <a:pt x="553297" y="35521"/>
                    </a:lnTo>
                    <a:lnTo>
                      <a:pt x="554213" y="21701"/>
                    </a:lnTo>
                    <a:lnTo>
                      <a:pt x="549630" y="10413"/>
                    </a:lnTo>
                    <a:lnTo>
                      <a:pt x="540385" y="2803"/>
                    </a:lnTo>
                    <a:lnTo>
                      <a:pt x="527313" y="12"/>
                    </a:lnTo>
                    <a:lnTo>
                      <a:pt x="183448" y="0"/>
                    </a:lnTo>
                    <a:close/>
                  </a:path>
                </a:pathLst>
              </a:custGeom>
              <a:solidFill>
                <a:srgbClr val="FFD531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bject 23"/>
              <p:cNvSpPr/>
              <p:nvPr/>
            </p:nvSpPr>
            <p:spPr>
              <a:xfrm>
                <a:off x="6039330" y="1589429"/>
                <a:ext cx="804582" cy="735666"/>
              </a:xfrm>
              <a:custGeom>
                <a:avLst/>
                <a:gdLst/>
                <a:ahLst/>
                <a:cxnLst/>
                <a:rect l="l" t="t" r="r" b="b"/>
                <a:pathLst>
                  <a:path w="911860" h="833755">
                    <a:moveTo>
                      <a:pt x="259571" y="0"/>
                    </a:moveTo>
                    <a:lnTo>
                      <a:pt x="221917" y="14046"/>
                    </a:lnTo>
                    <a:lnTo>
                      <a:pt x="198810" y="47929"/>
                    </a:lnTo>
                    <a:lnTo>
                      <a:pt x="1227" y="785329"/>
                    </a:lnTo>
                    <a:lnTo>
                      <a:pt x="0" y="803982"/>
                    </a:lnTo>
                    <a:lnTo>
                      <a:pt x="6197" y="819213"/>
                    </a:lnTo>
                    <a:lnTo>
                      <a:pt x="18662" y="829469"/>
                    </a:lnTo>
                    <a:lnTo>
                      <a:pt x="36305" y="833234"/>
                    </a:lnTo>
                    <a:lnTo>
                      <a:pt x="651851" y="833234"/>
                    </a:lnTo>
                    <a:lnTo>
                      <a:pt x="689441" y="819202"/>
                    </a:lnTo>
                    <a:lnTo>
                      <a:pt x="712542" y="785329"/>
                    </a:lnTo>
                    <a:lnTo>
                      <a:pt x="718742" y="762190"/>
                    </a:lnTo>
                    <a:lnTo>
                      <a:pt x="105062" y="762177"/>
                    </a:lnTo>
                    <a:lnTo>
                      <a:pt x="95259" y="760086"/>
                    </a:lnTo>
                    <a:lnTo>
                      <a:pt x="88325" y="754383"/>
                    </a:lnTo>
                    <a:lnTo>
                      <a:pt x="84890" y="745922"/>
                    </a:lnTo>
                    <a:lnTo>
                      <a:pt x="85581" y="735558"/>
                    </a:lnTo>
                    <a:lnTo>
                      <a:pt x="256485" y="97688"/>
                    </a:lnTo>
                    <a:lnTo>
                      <a:pt x="290241" y="71069"/>
                    </a:lnTo>
                    <a:lnTo>
                      <a:pt x="903927" y="71069"/>
                    </a:lnTo>
                    <a:lnTo>
                      <a:pt x="910129" y="47917"/>
                    </a:lnTo>
                    <a:lnTo>
                      <a:pt x="911361" y="29269"/>
                    </a:lnTo>
                    <a:lnTo>
                      <a:pt x="905167" y="14038"/>
                    </a:lnTo>
                    <a:lnTo>
                      <a:pt x="892696" y="3777"/>
                    </a:lnTo>
                    <a:lnTo>
                      <a:pt x="875051" y="12"/>
                    </a:lnTo>
                    <a:lnTo>
                      <a:pt x="259571" y="0"/>
                    </a:lnTo>
                    <a:close/>
                  </a:path>
                  <a:path w="911860" h="833755">
                    <a:moveTo>
                      <a:pt x="708884" y="620166"/>
                    </a:moveTo>
                    <a:lnTo>
                      <a:pt x="685795" y="620166"/>
                    </a:lnTo>
                    <a:lnTo>
                      <a:pt x="654871" y="735571"/>
                    </a:lnTo>
                    <a:lnTo>
                      <a:pt x="649996" y="745934"/>
                    </a:lnTo>
                    <a:lnTo>
                      <a:pt x="642022" y="754395"/>
                    </a:lnTo>
                    <a:lnTo>
                      <a:pt x="632032" y="760099"/>
                    </a:lnTo>
                    <a:lnTo>
                      <a:pt x="621114" y="762190"/>
                    </a:lnTo>
                    <a:lnTo>
                      <a:pt x="718746" y="762177"/>
                    </a:lnTo>
                    <a:lnTo>
                      <a:pt x="743961" y="668083"/>
                    </a:lnTo>
                    <a:lnTo>
                      <a:pt x="745192" y="649430"/>
                    </a:lnTo>
                    <a:lnTo>
                      <a:pt x="739005" y="634199"/>
                    </a:lnTo>
                    <a:lnTo>
                      <a:pt x="726527" y="623931"/>
                    </a:lnTo>
                    <a:lnTo>
                      <a:pt x="708884" y="620166"/>
                    </a:lnTo>
                    <a:close/>
                  </a:path>
                  <a:path w="911860" h="833755">
                    <a:moveTo>
                      <a:pt x="903927" y="71069"/>
                    </a:moveTo>
                    <a:lnTo>
                      <a:pt x="806293" y="71069"/>
                    </a:lnTo>
                    <a:lnTo>
                      <a:pt x="816097" y="73162"/>
                    </a:lnTo>
                    <a:lnTo>
                      <a:pt x="823032" y="78868"/>
                    </a:lnTo>
                    <a:lnTo>
                      <a:pt x="826470" y="87330"/>
                    </a:lnTo>
                    <a:lnTo>
                      <a:pt x="825787" y="97688"/>
                    </a:lnTo>
                    <a:lnTo>
                      <a:pt x="794863" y="213093"/>
                    </a:lnTo>
                    <a:lnTo>
                      <a:pt x="817964" y="213093"/>
                    </a:lnTo>
                    <a:lnTo>
                      <a:pt x="837619" y="209328"/>
                    </a:lnTo>
                    <a:lnTo>
                      <a:pt x="855599" y="199059"/>
                    </a:lnTo>
                    <a:lnTo>
                      <a:pt x="869948" y="183828"/>
                    </a:lnTo>
                    <a:lnTo>
                      <a:pt x="878708" y="165176"/>
                    </a:lnTo>
                    <a:lnTo>
                      <a:pt x="903927" y="71069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object 24"/>
              <p:cNvSpPr/>
              <p:nvPr/>
            </p:nvSpPr>
            <p:spPr>
              <a:xfrm>
                <a:off x="7860996" y="1840099"/>
                <a:ext cx="380440" cy="234203"/>
              </a:xfrm>
              <a:custGeom>
                <a:avLst/>
                <a:gdLst/>
                <a:ahLst/>
                <a:cxnLst/>
                <a:rect l="l" t="t" r="r" b="b"/>
                <a:pathLst>
                  <a:path w="431165" h="265430">
                    <a:moveTo>
                      <a:pt x="142087" y="0"/>
                    </a:moveTo>
                    <a:lnTo>
                      <a:pt x="71031" y="0"/>
                    </a:lnTo>
                    <a:lnTo>
                      <a:pt x="0" y="265074"/>
                    </a:lnTo>
                    <a:lnTo>
                      <a:pt x="71005" y="265074"/>
                    </a:lnTo>
                    <a:lnTo>
                      <a:pt x="106514" y="132524"/>
                    </a:lnTo>
                    <a:lnTo>
                      <a:pt x="185857" y="132524"/>
                    </a:lnTo>
                    <a:lnTo>
                      <a:pt x="142087" y="0"/>
                    </a:lnTo>
                    <a:close/>
                  </a:path>
                  <a:path w="431165" h="265430">
                    <a:moveTo>
                      <a:pt x="185857" y="132524"/>
                    </a:moveTo>
                    <a:lnTo>
                      <a:pt x="106514" y="132524"/>
                    </a:lnTo>
                    <a:lnTo>
                      <a:pt x="151472" y="265074"/>
                    </a:lnTo>
                    <a:lnTo>
                      <a:pt x="208280" y="265074"/>
                    </a:lnTo>
                    <a:lnTo>
                      <a:pt x="282626" y="180111"/>
                    </a:lnTo>
                    <a:lnTo>
                      <a:pt x="201574" y="180111"/>
                    </a:lnTo>
                    <a:lnTo>
                      <a:pt x="185857" y="132524"/>
                    </a:lnTo>
                    <a:close/>
                  </a:path>
                  <a:path w="431165" h="265430">
                    <a:moveTo>
                      <a:pt x="395255" y="132537"/>
                    </a:moveTo>
                    <a:lnTo>
                      <a:pt x="324256" y="132537"/>
                    </a:lnTo>
                    <a:lnTo>
                      <a:pt x="288734" y="265074"/>
                    </a:lnTo>
                    <a:lnTo>
                      <a:pt x="359740" y="265074"/>
                    </a:lnTo>
                    <a:lnTo>
                      <a:pt x="395255" y="132537"/>
                    </a:lnTo>
                    <a:close/>
                  </a:path>
                  <a:path w="431165" h="265430">
                    <a:moveTo>
                      <a:pt x="430771" y="0"/>
                    </a:moveTo>
                    <a:lnTo>
                      <a:pt x="359714" y="0"/>
                    </a:lnTo>
                    <a:lnTo>
                      <a:pt x="201574" y="180111"/>
                    </a:lnTo>
                    <a:lnTo>
                      <a:pt x="282626" y="180111"/>
                    </a:lnTo>
                    <a:lnTo>
                      <a:pt x="324256" y="132537"/>
                    </a:lnTo>
                    <a:lnTo>
                      <a:pt x="395259" y="132524"/>
                    </a:lnTo>
                    <a:lnTo>
                      <a:pt x="430771" y="0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bject 25"/>
              <p:cNvSpPr/>
              <p:nvPr/>
            </p:nvSpPr>
            <p:spPr>
              <a:xfrm>
                <a:off x="7567962" y="1840100"/>
                <a:ext cx="293034" cy="234203"/>
              </a:xfrm>
              <a:custGeom>
                <a:avLst/>
                <a:gdLst/>
                <a:ahLst/>
                <a:cxnLst/>
                <a:rect l="l" t="t" r="r" b="b"/>
                <a:pathLst>
                  <a:path w="332104" h="265430">
                    <a:moveTo>
                      <a:pt x="295507" y="0"/>
                    </a:moveTo>
                    <a:lnTo>
                      <a:pt x="107331" y="0"/>
                    </a:lnTo>
                    <a:lnTo>
                      <a:pt x="87669" y="3765"/>
                    </a:lnTo>
                    <a:lnTo>
                      <a:pt x="55336" y="29264"/>
                    </a:lnTo>
                    <a:lnTo>
                      <a:pt x="1236" y="217157"/>
                    </a:lnTo>
                    <a:lnTo>
                      <a:pt x="0" y="235810"/>
                    </a:lnTo>
                    <a:lnTo>
                      <a:pt x="6187" y="251040"/>
                    </a:lnTo>
                    <a:lnTo>
                      <a:pt x="18668" y="261309"/>
                    </a:lnTo>
                    <a:lnTo>
                      <a:pt x="36313" y="265074"/>
                    </a:lnTo>
                    <a:lnTo>
                      <a:pt x="224489" y="265074"/>
                    </a:lnTo>
                    <a:lnTo>
                      <a:pt x="262124" y="251040"/>
                    </a:lnTo>
                    <a:lnTo>
                      <a:pt x="285233" y="217157"/>
                    </a:lnTo>
                    <a:lnTo>
                      <a:pt x="100118" y="212445"/>
                    </a:lnTo>
                    <a:lnTo>
                      <a:pt x="90314" y="210354"/>
                    </a:lnTo>
                    <a:lnTo>
                      <a:pt x="83379" y="204650"/>
                    </a:lnTo>
                    <a:lnTo>
                      <a:pt x="79940" y="196189"/>
                    </a:lnTo>
                    <a:lnTo>
                      <a:pt x="80623" y="185826"/>
                    </a:lnTo>
                    <a:lnTo>
                      <a:pt x="109186" y="79260"/>
                    </a:lnTo>
                    <a:lnTo>
                      <a:pt x="142929" y="52641"/>
                    </a:lnTo>
                    <a:lnTo>
                      <a:pt x="329319" y="52641"/>
                    </a:lnTo>
                    <a:lnTo>
                      <a:pt x="330585" y="47917"/>
                    </a:lnTo>
                    <a:lnTo>
                      <a:pt x="331821" y="29264"/>
                    </a:lnTo>
                    <a:lnTo>
                      <a:pt x="325633" y="14033"/>
                    </a:lnTo>
                    <a:lnTo>
                      <a:pt x="313152" y="3765"/>
                    </a:lnTo>
                    <a:lnTo>
                      <a:pt x="295507" y="0"/>
                    </a:lnTo>
                    <a:close/>
                  </a:path>
                  <a:path w="332104" h="265430">
                    <a:moveTo>
                      <a:pt x="329319" y="52641"/>
                    </a:moveTo>
                    <a:lnTo>
                      <a:pt x="231702" y="52641"/>
                    </a:lnTo>
                    <a:lnTo>
                      <a:pt x="241499" y="54732"/>
                    </a:lnTo>
                    <a:lnTo>
                      <a:pt x="248430" y="60436"/>
                    </a:lnTo>
                    <a:lnTo>
                      <a:pt x="251867" y="68897"/>
                    </a:lnTo>
                    <a:lnTo>
                      <a:pt x="251184" y="79260"/>
                    </a:lnTo>
                    <a:lnTo>
                      <a:pt x="222635" y="185826"/>
                    </a:lnTo>
                    <a:lnTo>
                      <a:pt x="217767" y="196189"/>
                    </a:lnTo>
                    <a:lnTo>
                      <a:pt x="209795" y="204650"/>
                    </a:lnTo>
                    <a:lnTo>
                      <a:pt x="199803" y="210354"/>
                    </a:lnTo>
                    <a:lnTo>
                      <a:pt x="188878" y="212445"/>
                    </a:lnTo>
                    <a:lnTo>
                      <a:pt x="286496" y="212445"/>
                    </a:lnTo>
                    <a:lnTo>
                      <a:pt x="329319" y="52641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object 26"/>
              <p:cNvSpPr/>
              <p:nvPr/>
            </p:nvSpPr>
            <p:spPr>
              <a:xfrm>
                <a:off x="7286743" y="1840103"/>
                <a:ext cx="282388" cy="234203"/>
              </a:xfrm>
              <a:custGeom>
                <a:avLst/>
                <a:gdLst/>
                <a:ahLst/>
                <a:cxnLst/>
                <a:rect l="l" t="t" r="r" b="b"/>
                <a:pathLst>
                  <a:path w="320040" h="265430">
                    <a:moveTo>
                      <a:pt x="319828" y="0"/>
                    </a:moveTo>
                    <a:lnTo>
                      <a:pt x="107115" y="0"/>
                    </a:lnTo>
                    <a:lnTo>
                      <a:pt x="87575" y="3742"/>
                    </a:lnTo>
                    <a:lnTo>
                      <a:pt x="55432" y="29092"/>
                    </a:lnTo>
                    <a:lnTo>
                      <a:pt x="1223" y="217436"/>
                    </a:lnTo>
                    <a:lnTo>
                      <a:pt x="0" y="235981"/>
                    </a:lnTo>
                    <a:lnTo>
                      <a:pt x="6153" y="251123"/>
                    </a:lnTo>
                    <a:lnTo>
                      <a:pt x="18561" y="261331"/>
                    </a:lnTo>
                    <a:lnTo>
                      <a:pt x="36097" y="265074"/>
                    </a:lnTo>
                    <a:lnTo>
                      <a:pt x="248796" y="265074"/>
                    </a:lnTo>
                    <a:lnTo>
                      <a:pt x="253014" y="220240"/>
                    </a:lnTo>
                    <a:lnTo>
                      <a:pt x="100181" y="212445"/>
                    </a:lnTo>
                    <a:lnTo>
                      <a:pt x="90384" y="210352"/>
                    </a:lnTo>
                    <a:lnTo>
                      <a:pt x="83452" y="204646"/>
                    </a:lnTo>
                    <a:lnTo>
                      <a:pt x="80011" y="196184"/>
                    </a:lnTo>
                    <a:lnTo>
                      <a:pt x="80687" y="185826"/>
                    </a:lnTo>
                    <a:lnTo>
                      <a:pt x="109249" y="79248"/>
                    </a:lnTo>
                    <a:lnTo>
                      <a:pt x="143005" y="52628"/>
                    </a:lnTo>
                    <a:lnTo>
                      <a:pt x="279099" y="52628"/>
                    </a:lnTo>
                    <a:lnTo>
                      <a:pt x="290024" y="50537"/>
                    </a:lnTo>
                    <a:lnTo>
                      <a:pt x="300016" y="44834"/>
                    </a:lnTo>
                    <a:lnTo>
                      <a:pt x="307988" y="36373"/>
                    </a:lnTo>
                    <a:lnTo>
                      <a:pt x="312855" y="26009"/>
                    </a:lnTo>
                    <a:lnTo>
                      <a:pt x="319828" y="0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bject 27"/>
              <p:cNvSpPr/>
              <p:nvPr/>
            </p:nvSpPr>
            <p:spPr>
              <a:xfrm>
                <a:off x="6990662" y="1840103"/>
                <a:ext cx="313765" cy="234203"/>
              </a:xfrm>
              <a:custGeom>
                <a:avLst/>
                <a:gdLst/>
                <a:ahLst/>
                <a:cxnLst/>
                <a:rect l="l" t="t" r="r" b="b"/>
                <a:pathLst>
                  <a:path w="355600" h="265430">
                    <a:moveTo>
                      <a:pt x="74676" y="0"/>
                    </a:moveTo>
                    <a:lnTo>
                      <a:pt x="0" y="0"/>
                    </a:lnTo>
                    <a:lnTo>
                      <a:pt x="61518" y="265074"/>
                    </a:lnTo>
                    <a:lnTo>
                      <a:pt x="151447" y="265074"/>
                    </a:lnTo>
                    <a:lnTo>
                      <a:pt x="205723" y="194398"/>
                    </a:lnTo>
                    <a:lnTo>
                      <a:pt x="125666" y="194398"/>
                    </a:lnTo>
                    <a:lnTo>
                      <a:pt x="82384" y="5715"/>
                    </a:lnTo>
                    <a:lnTo>
                      <a:pt x="74676" y="0"/>
                    </a:lnTo>
                    <a:close/>
                  </a:path>
                  <a:path w="355600" h="265430">
                    <a:moveTo>
                      <a:pt x="355015" y="0"/>
                    </a:moveTo>
                    <a:lnTo>
                      <a:pt x="290957" y="0"/>
                    </a:lnTo>
                    <a:lnTo>
                      <a:pt x="283323" y="1034"/>
                    </a:lnTo>
                    <a:lnTo>
                      <a:pt x="275866" y="3987"/>
                    </a:lnTo>
                    <a:lnTo>
                      <a:pt x="269004" y="8636"/>
                    </a:lnTo>
                    <a:lnTo>
                      <a:pt x="263156" y="14757"/>
                    </a:lnTo>
                    <a:lnTo>
                      <a:pt x="125666" y="194398"/>
                    </a:lnTo>
                    <a:lnTo>
                      <a:pt x="205723" y="194398"/>
                    </a:lnTo>
                    <a:lnTo>
                      <a:pt x="355015" y="0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object 28"/>
              <p:cNvSpPr/>
              <p:nvPr/>
            </p:nvSpPr>
            <p:spPr>
              <a:xfrm>
                <a:off x="6346857" y="1840099"/>
                <a:ext cx="303119" cy="234203"/>
              </a:xfrm>
              <a:custGeom>
                <a:avLst/>
                <a:gdLst/>
                <a:ahLst/>
                <a:cxnLst/>
                <a:rect l="l" t="t" r="r" b="b"/>
                <a:pathLst>
                  <a:path w="343535" h="265430">
                    <a:moveTo>
                      <a:pt x="307124" y="0"/>
                    </a:moveTo>
                    <a:lnTo>
                      <a:pt x="71031" y="0"/>
                    </a:lnTo>
                    <a:lnTo>
                      <a:pt x="0" y="265074"/>
                    </a:lnTo>
                    <a:lnTo>
                      <a:pt x="236093" y="265074"/>
                    </a:lnTo>
                    <a:lnTo>
                      <a:pt x="255755" y="261309"/>
                    </a:lnTo>
                    <a:lnTo>
                      <a:pt x="288088" y="235810"/>
                    </a:lnTo>
                    <a:lnTo>
                      <a:pt x="85115" y="212445"/>
                    </a:lnTo>
                    <a:lnTo>
                      <a:pt x="127927" y="52641"/>
                    </a:lnTo>
                    <a:lnTo>
                      <a:pt x="340923" y="52641"/>
                    </a:lnTo>
                    <a:lnTo>
                      <a:pt x="342188" y="47917"/>
                    </a:lnTo>
                    <a:lnTo>
                      <a:pt x="343426" y="29269"/>
                    </a:lnTo>
                    <a:lnTo>
                      <a:pt x="337243" y="14038"/>
                    </a:lnTo>
                    <a:lnTo>
                      <a:pt x="324766" y="3766"/>
                    </a:lnTo>
                    <a:lnTo>
                      <a:pt x="307124" y="0"/>
                    </a:lnTo>
                    <a:close/>
                  </a:path>
                  <a:path w="343535" h="265430">
                    <a:moveTo>
                      <a:pt x="340923" y="52641"/>
                    </a:moveTo>
                    <a:lnTo>
                      <a:pt x="243306" y="52641"/>
                    </a:lnTo>
                    <a:lnTo>
                      <a:pt x="253110" y="54732"/>
                    </a:lnTo>
                    <a:lnTo>
                      <a:pt x="260045" y="60436"/>
                    </a:lnTo>
                    <a:lnTo>
                      <a:pt x="263484" y="68897"/>
                    </a:lnTo>
                    <a:lnTo>
                      <a:pt x="262801" y="79260"/>
                    </a:lnTo>
                    <a:lnTo>
                      <a:pt x="234238" y="185826"/>
                    </a:lnTo>
                    <a:lnTo>
                      <a:pt x="229371" y="196189"/>
                    </a:lnTo>
                    <a:lnTo>
                      <a:pt x="221400" y="204650"/>
                    </a:lnTo>
                    <a:lnTo>
                      <a:pt x="211412" y="210354"/>
                    </a:lnTo>
                    <a:lnTo>
                      <a:pt x="200494" y="212445"/>
                    </a:lnTo>
                    <a:lnTo>
                      <a:pt x="298112" y="212445"/>
                    </a:lnTo>
                    <a:lnTo>
                      <a:pt x="340923" y="52641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object 29"/>
              <p:cNvSpPr/>
              <p:nvPr/>
            </p:nvSpPr>
            <p:spPr>
              <a:xfrm>
                <a:off x="6671435" y="1840102"/>
                <a:ext cx="282388" cy="234203"/>
              </a:xfrm>
              <a:custGeom>
                <a:avLst/>
                <a:gdLst/>
                <a:ahLst/>
                <a:cxnLst/>
                <a:rect l="l" t="t" r="r" b="b"/>
                <a:pathLst>
                  <a:path w="320039" h="265430">
                    <a:moveTo>
                      <a:pt x="319619" y="0"/>
                    </a:moveTo>
                    <a:lnTo>
                      <a:pt x="107224" y="0"/>
                    </a:lnTo>
                    <a:lnTo>
                      <a:pt x="87626" y="3753"/>
                    </a:lnTo>
                    <a:lnTo>
                      <a:pt x="55391" y="29173"/>
                    </a:lnTo>
                    <a:lnTo>
                      <a:pt x="1230" y="217297"/>
                    </a:lnTo>
                    <a:lnTo>
                      <a:pt x="0" y="235895"/>
                    </a:lnTo>
                    <a:lnTo>
                      <a:pt x="6167" y="251082"/>
                    </a:lnTo>
                    <a:lnTo>
                      <a:pt x="18607" y="261320"/>
                    </a:lnTo>
                    <a:lnTo>
                      <a:pt x="36193" y="265074"/>
                    </a:lnTo>
                    <a:lnTo>
                      <a:pt x="248588" y="265074"/>
                    </a:lnTo>
                    <a:lnTo>
                      <a:pt x="253041" y="220197"/>
                    </a:lnTo>
                    <a:lnTo>
                      <a:pt x="73531" y="212445"/>
                    </a:lnTo>
                    <a:lnTo>
                      <a:pt x="91946" y="143700"/>
                    </a:lnTo>
                    <a:lnTo>
                      <a:pt x="92175" y="143522"/>
                    </a:lnTo>
                    <a:lnTo>
                      <a:pt x="254862" y="143522"/>
                    </a:lnTo>
                    <a:lnTo>
                      <a:pt x="265724" y="141440"/>
                    </a:lnTo>
                    <a:lnTo>
                      <a:pt x="275661" y="135764"/>
                    </a:lnTo>
                    <a:lnTo>
                      <a:pt x="283594" y="127347"/>
                    </a:lnTo>
                    <a:lnTo>
                      <a:pt x="288441" y="117043"/>
                    </a:lnTo>
                    <a:lnTo>
                      <a:pt x="295400" y="91059"/>
                    </a:lnTo>
                    <a:lnTo>
                      <a:pt x="295273" y="90881"/>
                    </a:lnTo>
                    <a:lnTo>
                      <a:pt x="106285" y="90881"/>
                    </a:lnTo>
                    <a:lnTo>
                      <a:pt x="106158" y="90703"/>
                    </a:lnTo>
                    <a:lnTo>
                      <a:pt x="116305" y="52806"/>
                    </a:lnTo>
                    <a:lnTo>
                      <a:pt x="116534" y="52628"/>
                    </a:lnTo>
                    <a:lnTo>
                      <a:pt x="279221" y="52628"/>
                    </a:lnTo>
                    <a:lnTo>
                      <a:pt x="290087" y="50548"/>
                    </a:lnTo>
                    <a:lnTo>
                      <a:pt x="300023" y="44877"/>
                    </a:lnTo>
                    <a:lnTo>
                      <a:pt x="307949" y="36464"/>
                    </a:lnTo>
                    <a:lnTo>
                      <a:pt x="312787" y="26162"/>
                    </a:lnTo>
                    <a:lnTo>
                      <a:pt x="319746" y="177"/>
                    </a:lnTo>
                    <a:lnTo>
                      <a:pt x="319619" y="0"/>
                    </a:lnTo>
                    <a:close/>
                  </a:path>
                </a:pathLst>
              </a:custGeom>
              <a:solidFill>
                <a:srgbClr val="01020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object 31"/>
              <p:cNvSpPr/>
              <p:nvPr/>
            </p:nvSpPr>
            <p:spPr>
              <a:xfrm>
                <a:off x="6746319" y="2135812"/>
                <a:ext cx="76760" cy="80122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90805">
                    <a:moveTo>
                      <a:pt x="15481" y="62776"/>
                    </a:moveTo>
                    <a:lnTo>
                      <a:pt x="0" y="76453"/>
                    </a:lnTo>
                    <a:lnTo>
                      <a:pt x="4178" y="81178"/>
                    </a:lnTo>
                    <a:lnTo>
                      <a:pt x="9309" y="84696"/>
                    </a:lnTo>
                    <a:lnTo>
                      <a:pt x="21424" y="89268"/>
                    </a:lnTo>
                    <a:lnTo>
                      <a:pt x="27927" y="90398"/>
                    </a:lnTo>
                    <a:lnTo>
                      <a:pt x="39801" y="90398"/>
                    </a:lnTo>
                    <a:lnTo>
                      <a:pt x="70847" y="73456"/>
                    </a:lnTo>
                    <a:lnTo>
                      <a:pt x="34594" y="73456"/>
                    </a:lnTo>
                    <a:lnTo>
                      <a:pt x="30073" y="72491"/>
                    </a:lnTo>
                    <a:lnTo>
                      <a:pt x="22352" y="68643"/>
                    </a:lnTo>
                    <a:lnTo>
                      <a:pt x="18770" y="66039"/>
                    </a:lnTo>
                    <a:lnTo>
                      <a:pt x="15481" y="62776"/>
                    </a:lnTo>
                    <a:close/>
                  </a:path>
                  <a:path w="86995" h="90805">
                    <a:moveTo>
                      <a:pt x="62369" y="0"/>
                    </a:moveTo>
                    <a:lnTo>
                      <a:pt x="51028" y="0"/>
                    </a:lnTo>
                    <a:lnTo>
                      <a:pt x="46583" y="634"/>
                    </a:lnTo>
                    <a:lnTo>
                      <a:pt x="15646" y="31153"/>
                    </a:lnTo>
                    <a:lnTo>
                      <a:pt x="15379" y="34797"/>
                    </a:lnTo>
                    <a:lnTo>
                      <a:pt x="16014" y="37731"/>
                    </a:lnTo>
                    <a:lnTo>
                      <a:pt x="43421" y="54635"/>
                    </a:lnTo>
                    <a:lnTo>
                      <a:pt x="46278" y="55511"/>
                    </a:lnTo>
                    <a:lnTo>
                      <a:pt x="55613" y="62522"/>
                    </a:lnTo>
                    <a:lnTo>
                      <a:pt x="55562" y="63639"/>
                    </a:lnTo>
                    <a:lnTo>
                      <a:pt x="54457" y="67754"/>
                    </a:lnTo>
                    <a:lnTo>
                      <a:pt x="52755" y="69786"/>
                    </a:lnTo>
                    <a:lnTo>
                      <a:pt x="47383" y="72720"/>
                    </a:lnTo>
                    <a:lnTo>
                      <a:pt x="43954" y="73456"/>
                    </a:lnTo>
                    <a:lnTo>
                      <a:pt x="70847" y="73456"/>
                    </a:lnTo>
                    <a:lnTo>
                      <a:pt x="76776" y="55511"/>
                    </a:lnTo>
                    <a:lnTo>
                      <a:pt x="75768" y="50152"/>
                    </a:lnTo>
                    <a:lnTo>
                      <a:pt x="50025" y="35432"/>
                    </a:lnTo>
                    <a:lnTo>
                      <a:pt x="47028" y="34556"/>
                    </a:lnTo>
                    <a:lnTo>
                      <a:pt x="36652" y="27533"/>
                    </a:lnTo>
                    <a:lnTo>
                      <a:pt x="36715" y="26301"/>
                    </a:lnTo>
                    <a:lnTo>
                      <a:pt x="37731" y="22453"/>
                    </a:lnTo>
                    <a:lnTo>
                      <a:pt x="39204" y="20624"/>
                    </a:lnTo>
                    <a:lnTo>
                      <a:pt x="43891" y="17678"/>
                    </a:lnTo>
                    <a:lnTo>
                      <a:pt x="47015" y="16941"/>
                    </a:lnTo>
                    <a:lnTo>
                      <a:pt x="80787" y="16941"/>
                    </a:lnTo>
                    <a:lnTo>
                      <a:pt x="86537" y="11099"/>
                    </a:lnTo>
                    <a:lnTo>
                      <a:pt x="82816" y="7518"/>
                    </a:lnTo>
                    <a:lnTo>
                      <a:pt x="78422" y="4775"/>
                    </a:lnTo>
                    <a:lnTo>
                      <a:pt x="68262" y="952"/>
                    </a:lnTo>
                    <a:lnTo>
                      <a:pt x="62369" y="0"/>
                    </a:lnTo>
                    <a:close/>
                  </a:path>
                  <a:path w="86995" h="90805">
                    <a:moveTo>
                      <a:pt x="80787" y="16941"/>
                    </a:moveTo>
                    <a:lnTo>
                      <a:pt x="54813" y="16941"/>
                    </a:lnTo>
                    <a:lnTo>
                      <a:pt x="58496" y="17729"/>
                    </a:lnTo>
                    <a:lnTo>
                      <a:pt x="65481" y="20815"/>
                    </a:lnTo>
                    <a:lnTo>
                      <a:pt x="68884" y="22936"/>
                    </a:lnTo>
                    <a:lnTo>
                      <a:pt x="72250" y="25615"/>
                    </a:lnTo>
                    <a:lnTo>
                      <a:pt x="80787" y="16941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object 32"/>
              <p:cNvSpPr/>
              <p:nvPr/>
            </p:nvSpPr>
            <p:spPr>
              <a:xfrm>
                <a:off x="6823594" y="2135599"/>
                <a:ext cx="89647" cy="80682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91439">
                    <a:moveTo>
                      <a:pt x="69824" y="0"/>
                    </a:moveTo>
                    <a:lnTo>
                      <a:pt x="55778" y="0"/>
                    </a:lnTo>
                    <a:lnTo>
                      <a:pt x="48983" y="1181"/>
                    </a:lnTo>
                    <a:lnTo>
                      <a:pt x="14389" y="22313"/>
                    </a:lnTo>
                    <a:lnTo>
                      <a:pt x="0" y="57848"/>
                    </a:lnTo>
                    <a:lnTo>
                      <a:pt x="1828" y="68808"/>
                    </a:lnTo>
                    <a:lnTo>
                      <a:pt x="31165" y="90893"/>
                    </a:lnTo>
                    <a:lnTo>
                      <a:pt x="45211" y="90893"/>
                    </a:lnTo>
                    <a:lnTo>
                      <a:pt x="81940" y="73380"/>
                    </a:lnTo>
                    <a:lnTo>
                      <a:pt x="82247" y="73063"/>
                    </a:lnTo>
                    <a:lnTo>
                      <a:pt x="39242" y="73063"/>
                    </a:lnTo>
                    <a:lnTo>
                      <a:pt x="35737" y="72339"/>
                    </a:lnTo>
                    <a:lnTo>
                      <a:pt x="21798" y="52997"/>
                    </a:lnTo>
                    <a:lnTo>
                      <a:pt x="21854" y="51714"/>
                    </a:lnTo>
                    <a:lnTo>
                      <a:pt x="49898" y="18529"/>
                    </a:lnTo>
                    <a:lnTo>
                      <a:pt x="53784" y="17818"/>
                    </a:lnTo>
                    <a:lnTo>
                      <a:pt x="97327" y="17818"/>
                    </a:lnTo>
                    <a:lnTo>
                      <a:pt x="97104" y="17297"/>
                    </a:lnTo>
                    <a:lnTo>
                      <a:pt x="90690" y="9169"/>
                    </a:lnTo>
                    <a:lnTo>
                      <a:pt x="86461" y="5956"/>
                    </a:lnTo>
                    <a:lnTo>
                      <a:pt x="75958" y="1181"/>
                    </a:lnTo>
                    <a:lnTo>
                      <a:pt x="69824" y="0"/>
                    </a:lnTo>
                    <a:close/>
                  </a:path>
                  <a:path w="101600" h="91439">
                    <a:moveTo>
                      <a:pt x="97327" y="17818"/>
                    </a:moveTo>
                    <a:lnTo>
                      <a:pt x="61836" y="17818"/>
                    </a:lnTo>
                    <a:lnTo>
                      <a:pt x="65341" y="18541"/>
                    </a:lnTo>
                    <a:lnTo>
                      <a:pt x="71234" y="21488"/>
                    </a:lnTo>
                    <a:lnTo>
                      <a:pt x="73609" y="23469"/>
                    </a:lnTo>
                    <a:lnTo>
                      <a:pt x="77190" y="28486"/>
                    </a:lnTo>
                    <a:lnTo>
                      <a:pt x="78320" y="31432"/>
                    </a:lnTo>
                    <a:lnTo>
                      <a:pt x="79179" y="37896"/>
                    </a:lnTo>
                    <a:lnTo>
                      <a:pt x="79127" y="39166"/>
                    </a:lnTo>
                    <a:lnTo>
                      <a:pt x="78930" y="41668"/>
                    </a:lnTo>
                    <a:lnTo>
                      <a:pt x="77914" y="45440"/>
                    </a:lnTo>
                    <a:lnTo>
                      <a:pt x="77863" y="45707"/>
                    </a:lnTo>
                    <a:lnTo>
                      <a:pt x="47294" y="73063"/>
                    </a:lnTo>
                    <a:lnTo>
                      <a:pt x="82247" y="73063"/>
                    </a:lnTo>
                    <a:lnTo>
                      <a:pt x="100528" y="39166"/>
                    </a:lnTo>
                    <a:lnTo>
                      <a:pt x="100977" y="33032"/>
                    </a:lnTo>
                    <a:lnTo>
                      <a:pt x="99148" y="22059"/>
                    </a:lnTo>
                    <a:lnTo>
                      <a:pt x="97327" y="17818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object 33"/>
              <p:cNvSpPr/>
              <p:nvPr/>
            </p:nvSpPr>
            <p:spPr>
              <a:xfrm>
                <a:off x="6913653" y="2136922"/>
                <a:ext cx="62193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88264">
                    <a:moveTo>
                      <a:pt x="43560" y="0"/>
                    </a:moveTo>
                    <a:lnTo>
                      <a:pt x="23545" y="0"/>
                    </a:lnTo>
                    <a:lnTo>
                      <a:pt x="0" y="87896"/>
                    </a:lnTo>
                    <a:lnTo>
                      <a:pt x="65379" y="87896"/>
                    </a:lnTo>
                    <a:lnTo>
                      <a:pt x="70091" y="70319"/>
                    </a:lnTo>
                    <a:lnTo>
                      <a:pt x="24726" y="70319"/>
                    </a:lnTo>
                    <a:lnTo>
                      <a:pt x="43560" y="0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object 34"/>
              <p:cNvSpPr/>
              <p:nvPr/>
            </p:nvSpPr>
            <p:spPr>
              <a:xfrm>
                <a:off x="6981001" y="2136923"/>
                <a:ext cx="86285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97789" h="88264">
                    <a:moveTo>
                      <a:pt x="66230" y="0"/>
                    </a:moveTo>
                    <a:lnTo>
                      <a:pt x="23545" y="0"/>
                    </a:lnTo>
                    <a:lnTo>
                      <a:pt x="0" y="87896"/>
                    </a:lnTo>
                    <a:lnTo>
                      <a:pt x="42671" y="87896"/>
                    </a:lnTo>
                    <a:lnTo>
                      <a:pt x="49517" y="86766"/>
                    </a:lnTo>
                    <a:lnTo>
                      <a:pt x="62509" y="82245"/>
                    </a:lnTo>
                    <a:lnTo>
                      <a:pt x="68440" y="79146"/>
                    </a:lnTo>
                    <a:lnTo>
                      <a:pt x="79120" y="71272"/>
                    </a:lnTo>
                    <a:lnTo>
                      <a:pt x="79943" y="70434"/>
                    </a:lnTo>
                    <a:lnTo>
                      <a:pt x="24688" y="70434"/>
                    </a:lnTo>
                    <a:lnTo>
                      <a:pt x="38887" y="17449"/>
                    </a:lnTo>
                    <a:lnTo>
                      <a:pt x="94237" y="17449"/>
                    </a:lnTo>
                    <a:lnTo>
                      <a:pt x="93802" y="16484"/>
                    </a:lnTo>
                    <a:lnTo>
                      <a:pt x="87337" y="8610"/>
                    </a:lnTo>
                    <a:lnTo>
                      <a:pt x="83070" y="5549"/>
                    </a:lnTo>
                    <a:lnTo>
                      <a:pt x="72466" y="1104"/>
                    </a:lnTo>
                    <a:lnTo>
                      <a:pt x="66230" y="0"/>
                    </a:lnTo>
                    <a:close/>
                  </a:path>
                  <a:path w="97789" h="88264">
                    <a:moveTo>
                      <a:pt x="94237" y="17449"/>
                    </a:moveTo>
                    <a:lnTo>
                      <a:pt x="58432" y="17449"/>
                    </a:lnTo>
                    <a:lnTo>
                      <a:pt x="61988" y="18097"/>
                    </a:lnTo>
                    <a:lnTo>
                      <a:pt x="68046" y="20700"/>
                    </a:lnTo>
                    <a:lnTo>
                      <a:pt x="70459" y="22517"/>
                    </a:lnTo>
                    <a:lnTo>
                      <a:pt x="74053" y="27203"/>
                    </a:lnTo>
                    <a:lnTo>
                      <a:pt x="75171" y="29984"/>
                    </a:lnTo>
                    <a:lnTo>
                      <a:pt x="76047" y="36436"/>
                    </a:lnTo>
                    <a:lnTo>
                      <a:pt x="75742" y="40004"/>
                    </a:lnTo>
                    <a:lnTo>
                      <a:pt x="48132" y="69811"/>
                    </a:lnTo>
                    <a:lnTo>
                      <a:pt x="44234" y="70434"/>
                    </a:lnTo>
                    <a:lnTo>
                      <a:pt x="79943" y="70434"/>
                    </a:lnTo>
                    <a:lnTo>
                      <a:pt x="97701" y="31749"/>
                    </a:lnTo>
                    <a:lnTo>
                      <a:pt x="95884" y="21107"/>
                    </a:lnTo>
                    <a:lnTo>
                      <a:pt x="94237" y="17449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object 35"/>
              <p:cNvSpPr/>
              <p:nvPr/>
            </p:nvSpPr>
            <p:spPr>
              <a:xfrm>
                <a:off x="7068551" y="2136922"/>
                <a:ext cx="38660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88264">
                    <a:moveTo>
                      <a:pt x="43560" y="0"/>
                    </a:moveTo>
                    <a:lnTo>
                      <a:pt x="23545" y="0"/>
                    </a:lnTo>
                    <a:lnTo>
                      <a:pt x="0" y="87896"/>
                    </a:lnTo>
                    <a:lnTo>
                      <a:pt x="20015" y="87896"/>
                    </a:lnTo>
                    <a:lnTo>
                      <a:pt x="43560" y="0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object 36"/>
              <p:cNvSpPr/>
              <p:nvPr/>
            </p:nvSpPr>
            <p:spPr>
              <a:xfrm>
                <a:off x="7104054" y="2136922"/>
                <a:ext cx="81243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92075" h="88264">
                    <a:moveTo>
                      <a:pt x="92062" y="0"/>
                    </a:moveTo>
                    <a:lnTo>
                      <a:pt x="23558" y="0"/>
                    </a:lnTo>
                    <a:lnTo>
                      <a:pt x="0" y="87896"/>
                    </a:lnTo>
                    <a:lnTo>
                      <a:pt x="69164" y="87896"/>
                    </a:lnTo>
                    <a:lnTo>
                      <a:pt x="73748" y="70688"/>
                    </a:lnTo>
                    <a:lnTo>
                      <a:pt x="24358" y="70688"/>
                    </a:lnTo>
                    <a:lnTo>
                      <a:pt x="29311" y="52235"/>
                    </a:lnTo>
                    <a:lnTo>
                      <a:pt x="72199" y="52235"/>
                    </a:lnTo>
                    <a:lnTo>
                      <a:pt x="76809" y="35026"/>
                    </a:lnTo>
                    <a:lnTo>
                      <a:pt x="33921" y="35026"/>
                    </a:lnTo>
                    <a:lnTo>
                      <a:pt x="38696" y="17208"/>
                    </a:lnTo>
                    <a:lnTo>
                      <a:pt x="87452" y="17208"/>
                    </a:lnTo>
                    <a:lnTo>
                      <a:pt x="92062" y="0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object 37"/>
              <p:cNvSpPr/>
              <p:nvPr/>
            </p:nvSpPr>
            <p:spPr>
              <a:xfrm>
                <a:off x="7179609" y="2136922"/>
                <a:ext cx="82924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88264">
                    <a:moveTo>
                      <a:pt x="65138" y="0"/>
                    </a:moveTo>
                    <a:lnTo>
                      <a:pt x="23545" y="0"/>
                    </a:lnTo>
                    <a:lnTo>
                      <a:pt x="0" y="87896"/>
                    </a:lnTo>
                    <a:lnTo>
                      <a:pt x="20002" y="87896"/>
                    </a:lnTo>
                    <a:lnTo>
                      <a:pt x="27546" y="59766"/>
                    </a:lnTo>
                    <a:lnTo>
                      <a:pt x="66256" y="59766"/>
                    </a:lnTo>
                    <a:lnTo>
                      <a:pt x="64820" y="56502"/>
                    </a:lnTo>
                    <a:lnTo>
                      <a:pt x="71183" y="54406"/>
                    </a:lnTo>
                    <a:lnTo>
                      <a:pt x="76758" y="51117"/>
                    </a:lnTo>
                    <a:lnTo>
                      <a:pt x="85653" y="42811"/>
                    </a:lnTo>
                    <a:lnTo>
                      <a:pt x="32080" y="42811"/>
                    </a:lnTo>
                    <a:lnTo>
                      <a:pt x="38874" y="17449"/>
                    </a:lnTo>
                    <a:lnTo>
                      <a:pt x="93543" y="17449"/>
                    </a:lnTo>
                    <a:lnTo>
                      <a:pt x="93116" y="13931"/>
                    </a:lnTo>
                    <a:lnTo>
                      <a:pt x="89268" y="8915"/>
                    </a:lnTo>
                    <a:lnTo>
                      <a:pt x="85189" y="5014"/>
                    </a:lnTo>
                    <a:lnTo>
                      <a:pt x="79808" y="2228"/>
                    </a:lnTo>
                    <a:lnTo>
                      <a:pt x="73125" y="557"/>
                    </a:lnTo>
                    <a:lnTo>
                      <a:pt x="65138" y="0"/>
                    </a:lnTo>
                    <a:close/>
                  </a:path>
                  <a:path w="93979" h="88264">
                    <a:moveTo>
                      <a:pt x="66256" y="59766"/>
                    </a:moveTo>
                    <a:lnTo>
                      <a:pt x="43268" y="59766"/>
                    </a:lnTo>
                    <a:lnTo>
                      <a:pt x="55244" y="87896"/>
                    </a:lnTo>
                    <a:lnTo>
                      <a:pt x="78625" y="87896"/>
                    </a:lnTo>
                    <a:lnTo>
                      <a:pt x="66256" y="59766"/>
                    </a:lnTo>
                    <a:close/>
                  </a:path>
                  <a:path w="93979" h="88264">
                    <a:moveTo>
                      <a:pt x="93543" y="17449"/>
                    </a:moveTo>
                    <a:lnTo>
                      <a:pt x="63715" y="17449"/>
                    </a:lnTo>
                    <a:lnTo>
                      <a:pt x="67271" y="18503"/>
                    </a:lnTo>
                    <a:lnTo>
                      <a:pt x="71704" y="22694"/>
                    </a:lnTo>
                    <a:lnTo>
                      <a:pt x="57302" y="42811"/>
                    </a:lnTo>
                    <a:lnTo>
                      <a:pt x="85653" y="42811"/>
                    </a:lnTo>
                    <a:lnTo>
                      <a:pt x="86347" y="42163"/>
                    </a:lnTo>
                    <a:lnTo>
                      <a:pt x="89712" y="36372"/>
                    </a:lnTo>
                    <a:lnTo>
                      <a:pt x="93929" y="20624"/>
                    </a:lnTo>
                    <a:lnTo>
                      <a:pt x="93543" y="17449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object 38"/>
              <p:cNvSpPr/>
              <p:nvPr/>
            </p:nvSpPr>
            <p:spPr>
              <a:xfrm>
                <a:off x="6724081" y="2245865"/>
                <a:ext cx="83484" cy="80682"/>
              </a:xfrm>
              <a:custGeom>
                <a:avLst/>
                <a:gdLst/>
                <a:ahLst/>
                <a:cxnLst/>
                <a:rect l="l" t="t" r="r" b="b"/>
                <a:pathLst>
                  <a:path w="94614" h="91439">
                    <a:moveTo>
                      <a:pt x="66116" y="0"/>
                    </a:moveTo>
                    <a:lnTo>
                      <a:pt x="54762" y="0"/>
                    </a:lnTo>
                    <a:lnTo>
                      <a:pt x="48031" y="1193"/>
                    </a:lnTo>
                    <a:lnTo>
                      <a:pt x="14211" y="22326"/>
                    </a:lnTo>
                    <a:lnTo>
                      <a:pt x="0" y="57886"/>
                    </a:lnTo>
                    <a:lnTo>
                      <a:pt x="876" y="63411"/>
                    </a:lnTo>
                    <a:lnTo>
                      <a:pt x="1714" y="68935"/>
                    </a:lnTo>
                    <a:lnTo>
                      <a:pt x="29984" y="90906"/>
                    </a:lnTo>
                    <a:lnTo>
                      <a:pt x="41084" y="90906"/>
                    </a:lnTo>
                    <a:lnTo>
                      <a:pt x="78155" y="75209"/>
                    </a:lnTo>
                    <a:lnTo>
                      <a:pt x="76543" y="73075"/>
                    </a:lnTo>
                    <a:lnTo>
                      <a:pt x="38176" y="73075"/>
                    </a:lnTo>
                    <a:lnTo>
                      <a:pt x="34798" y="72351"/>
                    </a:lnTo>
                    <a:lnTo>
                      <a:pt x="21793" y="52781"/>
                    </a:lnTo>
                    <a:lnTo>
                      <a:pt x="22085" y="49225"/>
                    </a:lnTo>
                    <a:lnTo>
                      <a:pt x="49339" y="18542"/>
                    </a:lnTo>
                    <a:lnTo>
                      <a:pt x="53073" y="17830"/>
                    </a:lnTo>
                    <a:lnTo>
                      <a:pt x="89061" y="17830"/>
                    </a:lnTo>
                    <a:lnTo>
                      <a:pt x="94043" y="13563"/>
                    </a:lnTo>
                    <a:lnTo>
                      <a:pt x="69926" y="330"/>
                    </a:lnTo>
                    <a:lnTo>
                      <a:pt x="66116" y="0"/>
                    </a:lnTo>
                    <a:close/>
                  </a:path>
                  <a:path w="94614" h="91439">
                    <a:moveTo>
                      <a:pt x="68757" y="62776"/>
                    </a:moveTo>
                    <a:lnTo>
                      <a:pt x="64376" y="65887"/>
                    </a:lnTo>
                    <a:lnTo>
                      <a:pt x="60134" y="68364"/>
                    </a:lnTo>
                    <a:lnTo>
                      <a:pt x="51917" y="72136"/>
                    </a:lnTo>
                    <a:lnTo>
                      <a:pt x="47269" y="73075"/>
                    </a:lnTo>
                    <a:lnTo>
                      <a:pt x="76543" y="73075"/>
                    </a:lnTo>
                    <a:lnTo>
                      <a:pt x="68757" y="62776"/>
                    </a:lnTo>
                    <a:close/>
                  </a:path>
                  <a:path w="94614" h="91439">
                    <a:moveTo>
                      <a:pt x="89061" y="17830"/>
                    </a:moveTo>
                    <a:lnTo>
                      <a:pt x="61468" y="17830"/>
                    </a:lnTo>
                    <a:lnTo>
                      <a:pt x="65379" y="18707"/>
                    </a:lnTo>
                    <a:lnTo>
                      <a:pt x="71793" y="22212"/>
                    </a:lnTo>
                    <a:lnTo>
                      <a:pt x="74764" y="24650"/>
                    </a:lnTo>
                    <a:lnTo>
                      <a:pt x="77482" y="27749"/>
                    </a:lnTo>
                    <a:lnTo>
                      <a:pt x="89061" y="17830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object 39"/>
              <p:cNvSpPr/>
              <p:nvPr/>
            </p:nvSpPr>
            <p:spPr>
              <a:xfrm>
                <a:off x="6800448" y="2247200"/>
                <a:ext cx="81243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92075" h="88264">
                    <a:moveTo>
                      <a:pt x="92075" y="0"/>
                    </a:moveTo>
                    <a:lnTo>
                      <a:pt x="23558" y="0"/>
                    </a:lnTo>
                    <a:lnTo>
                      <a:pt x="0" y="87884"/>
                    </a:lnTo>
                    <a:lnTo>
                      <a:pt x="69151" y="87884"/>
                    </a:lnTo>
                    <a:lnTo>
                      <a:pt x="73761" y="70688"/>
                    </a:lnTo>
                    <a:lnTo>
                      <a:pt x="24371" y="70688"/>
                    </a:lnTo>
                    <a:lnTo>
                      <a:pt x="29311" y="52235"/>
                    </a:lnTo>
                    <a:lnTo>
                      <a:pt x="72212" y="52235"/>
                    </a:lnTo>
                    <a:lnTo>
                      <a:pt x="76822" y="35039"/>
                    </a:lnTo>
                    <a:lnTo>
                      <a:pt x="33934" y="35039"/>
                    </a:lnTo>
                    <a:lnTo>
                      <a:pt x="38709" y="17195"/>
                    </a:lnTo>
                    <a:lnTo>
                      <a:pt x="87452" y="17195"/>
                    </a:lnTo>
                    <a:lnTo>
                      <a:pt x="92075" y="0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object 40"/>
              <p:cNvSpPr/>
              <p:nvPr/>
            </p:nvSpPr>
            <p:spPr>
              <a:xfrm>
                <a:off x="6876002" y="2247200"/>
                <a:ext cx="92449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88264">
                    <a:moveTo>
                      <a:pt x="42011" y="0"/>
                    </a:moveTo>
                    <a:lnTo>
                      <a:pt x="23558" y="0"/>
                    </a:lnTo>
                    <a:lnTo>
                      <a:pt x="0" y="87884"/>
                    </a:lnTo>
                    <a:lnTo>
                      <a:pt x="19761" y="87884"/>
                    </a:lnTo>
                    <a:lnTo>
                      <a:pt x="34734" y="32004"/>
                    </a:lnTo>
                    <a:lnTo>
                      <a:pt x="58648" y="32004"/>
                    </a:lnTo>
                    <a:lnTo>
                      <a:pt x="42011" y="0"/>
                    </a:lnTo>
                    <a:close/>
                  </a:path>
                  <a:path w="104775" h="88264">
                    <a:moveTo>
                      <a:pt x="58648" y="32004"/>
                    </a:moveTo>
                    <a:lnTo>
                      <a:pt x="34734" y="32003"/>
                    </a:lnTo>
                    <a:lnTo>
                      <a:pt x="63830" y="87884"/>
                    </a:lnTo>
                    <a:lnTo>
                      <a:pt x="80848" y="87884"/>
                    </a:lnTo>
                    <a:lnTo>
                      <a:pt x="89900" y="54114"/>
                    </a:lnTo>
                    <a:lnTo>
                      <a:pt x="70142" y="54114"/>
                    </a:lnTo>
                    <a:lnTo>
                      <a:pt x="58648" y="32004"/>
                    </a:lnTo>
                    <a:close/>
                  </a:path>
                  <a:path w="104775" h="88264">
                    <a:moveTo>
                      <a:pt x="104406" y="0"/>
                    </a:moveTo>
                    <a:lnTo>
                      <a:pt x="84645" y="0"/>
                    </a:lnTo>
                    <a:lnTo>
                      <a:pt x="70142" y="54114"/>
                    </a:lnTo>
                    <a:lnTo>
                      <a:pt x="89900" y="54114"/>
                    </a:lnTo>
                    <a:lnTo>
                      <a:pt x="104406" y="0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object 41"/>
              <p:cNvSpPr/>
              <p:nvPr/>
            </p:nvSpPr>
            <p:spPr>
              <a:xfrm>
                <a:off x="6973683" y="2247204"/>
                <a:ext cx="71157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80645" h="88264">
                    <a:moveTo>
                      <a:pt x="47688" y="17818"/>
                    </a:moveTo>
                    <a:lnTo>
                      <a:pt x="27686" y="17818"/>
                    </a:lnTo>
                    <a:lnTo>
                      <a:pt x="8902" y="87884"/>
                    </a:lnTo>
                    <a:lnTo>
                      <a:pt x="28917" y="87884"/>
                    </a:lnTo>
                    <a:lnTo>
                      <a:pt x="47688" y="17818"/>
                    </a:lnTo>
                    <a:close/>
                  </a:path>
                  <a:path w="80645" h="88264">
                    <a:moveTo>
                      <a:pt x="80175" y="0"/>
                    </a:moveTo>
                    <a:lnTo>
                      <a:pt x="4762" y="0"/>
                    </a:lnTo>
                    <a:lnTo>
                      <a:pt x="0" y="17818"/>
                    </a:lnTo>
                    <a:lnTo>
                      <a:pt x="75374" y="17818"/>
                    </a:lnTo>
                    <a:lnTo>
                      <a:pt x="80175" y="0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object 42"/>
              <p:cNvSpPr/>
              <p:nvPr/>
            </p:nvSpPr>
            <p:spPr>
              <a:xfrm>
                <a:off x="7033407" y="2247200"/>
                <a:ext cx="81243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92075" h="88264">
                    <a:moveTo>
                      <a:pt x="92049" y="0"/>
                    </a:moveTo>
                    <a:lnTo>
                      <a:pt x="23558" y="0"/>
                    </a:lnTo>
                    <a:lnTo>
                      <a:pt x="0" y="87884"/>
                    </a:lnTo>
                    <a:lnTo>
                      <a:pt x="69151" y="87884"/>
                    </a:lnTo>
                    <a:lnTo>
                      <a:pt x="73761" y="70688"/>
                    </a:lnTo>
                    <a:lnTo>
                      <a:pt x="24371" y="70688"/>
                    </a:lnTo>
                    <a:lnTo>
                      <a:pt x="29311" y="52235"/>
                    </a:lnTo>
                    <a:lnTo>
                      <a:pt x="72212" y="52235"/>
                    </a:lnTo>
                    <a:lnTo>
                      <a:pt x="76809" y="35039"/>
                    </a:lnTo>
                    <a:lnTo>
                      <a:pt x="33934" y="35039"/>
                    </a:lnTo>
                    <a:lnTo>
                      <a:pt x="38696" y="17195"/>
                    </a:lnTo>
                    <a:lnTo>
                      <a:pt x="87452" y="17195"/>
                    </a:lnTo>
                    <a:lnTo>
                      <a:pt x="92049" y="0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object 43"/>
              <p:cNvSpPr/>
              <p:nvPr/>
            </p:nvSpPr>
            <p:spPr>
              <a:xfrm>
                <a:off x="7108968" y="2247198"/>
                <a:ext cx="82924" cy="77881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88264">
                    <a:moveTo>
                      <a:pt x="65138" y="0"/>
                    </a:moveTo>
                    <a:lnTo>
                      <a:pt x="23545" y="0"/>
                    </a:lnTo>
                    <a:lnTo>
                      <a:pt x="0" y="87883"/>
                    </a:lnTo>
                    <a:lnTo>
                      <a:pt x="20002" y="87883"/>
                    </a:lnTo>
                    <a:lnTo>
                      <a:pt x="27558" y="59766"/>
                    </a:lnTo>
                    <a:lnTo>
                      <a:pt x="66256" y="59766"/>
                    </a:lnTo>
                    <a:lnTo>
                      <a:pt x="64820" y="56502"/>
                    </a:lnTo>
                    <a:lnTo>
                      <a:pt x="71183" y="54406"/>
                    </a:lnTo>
                    <a:lnTo>
                      <a:pt x="76771" y="51117"/>
                    </a:lnTo>
                    <a:lnTo>
                      <a:pt x="85666" y="42811"/>
                    </a:lnTo>
                    <a:lnTo>
                      <a:pt x="32092" y="42811"/>
                    </a:lnTo>
                    <a:lnTo>
                      <a:pt x="38874" y="17437"/>
                    </a:lnTo>
                    <a:lnTo>
                      <a:pt x="93548" y="17437"/>
                    </a:lnTo>
                    <a:lnTo>
                      <a:pt x="93129" y="13919"/>
                    </a:lnTo>
                    <a:lnTo>
                      <a:pt x="89268" y="8915"/>
                    </a:lnTo>
                    <a:lnTo>
                      <a:pt x="85189" y="5014"/>
                    </a:lnTo>
                    <a:lnTo>
                      <a:pt x="79808" y="2228"/>
                    </a:lnTo>
                    <a:lnTo>
                      <a:pt x="73125" y="557"/>
                    </a:lnTo>
                    <a:lnTo>
                      <a:pt x="65138" y="0"/>
                    </a:lnTo>
                    <a:close/>
                  </a:path>
                  <a:path w="93979" h="88264">
                    <a:moveTo>
                      <a:pt x="66256" y="59766"/>
                    </a:moveTo>
                    <a:lnTo>
                      <a:pt x="43281" y="59766"/>
                    </a:lnTo>
                    <a:lnTo>
                      <a:pt x="55232" y="87883"/>
                    </a:lnTo>
                    <a:lnTo>
                      <a:pt x="78625" y="87883"/>
                    </a:lnTo>
                    <a:lnTo>
                      <a:pt x="66256" y="59766"/>
                    </a:lnTo>
                    <a:close/>
                  </a:path>
                  <a:path w="93979" h="88264">
                    <a:moveTo>
                      <a:pt x="93548" y="17437"/>
                    </a:moveTo>
                    <a:lnTo>
                      <a:pt x="63715" y="17437"/>
                    </a:lnTo>
                    <a:lnTo>
                      <a:pt x="67271" y="18503"/>
                    </a:lnTo>
                    <a:lnTo>
                      <a:pt x="71716" y="22707"/>
                    </a:lnTo>
                    <a:lnTo>
                      <a:pt x="57302" y="42811"/>
                    </a:lnTo>
                    <a:lnTo>
                      <a:pt x="85666" y="42811"/>
                    </a:lnTo>
                    <a:lnTo>
                      <a:pt x="86359" y="42163"/>
                    </a:lnTo>
                    <a:lnTo>
                      <a:pt x="89725" y="36372"/>
                    </a:lnTo>
                    <a:lnTo>
                      <a:pt x="93929" y="20624"/>
                    </a:lnTo>
                    <a:lnTo>
                      <a:pt x="93548" y="17437"/>
                    </a:lnTo>
                    <a:close/>
                  </a:path>
                </a:pathLst>
              </a:custGeom>
              <a:solidFill>
                <a:srgbClr val="A0A0A2"/>
              </a:solidFill>
            </p:spPr>
            <p:txBody>
              <a:bodyPr wrap="square" lIns="0" tIns="0" rIns="0" bIns="0" rtlCol="0"/>
              <a:lstStyle/>
              <a:p>
                <a:endParaRPr sz="1588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39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ites.uml.edu/wan-ting-chen/files/2020/03/ETIC-l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5029200" cy="37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66541"/>
            <a:ext cx="8020843" cy="439271"/>
          </a:xfrm>
        </p:spPr>
        <p:txBody>
          <a:bodyPr/>
          <a:lstStyle/>
          <a:p>
            <a:r>
              <a:rPr lang="en-US" dirty="0" smtClean="0"/>
              <a:t>The PERL Group </a:t>
            </a:r>
            <a:endParaRPr lang="en-US" dirty="0"/>
          </a:p>
        </p:txBody>
      </p:sp>
      <p:pic>
        <p:nvPicPr>
          <p:cNvPr id="1028" name="Picture 4" descr="https://sites.uml.edu/wan-ting-chen/files/2020/03/GC-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3" y="3429000"/>
            <a:ext cx="3886200" cy="291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ites.uml.edu/wan-ting-chen/files/2020/03/S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3121247" cy="234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b="50143"/>
          <a:stretch/>
        </p:blipFill>
        <p:spPr>
          <a:xfrm>
            <a:off x="381000" y="838200"/>
            <a:ext cx="310844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A066-604B-45C6-83B1-C52AD90ADB20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4064" cy="67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0" y="569394"/>
            <a:ext cx="9144000" cy="6417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Advocate of a sustainable and </a:t>
            </a:r>
            <a:r>
              <a:rPr lang="en-US" sz="3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circular </a:t>
            </a:r>
            <a:r>
              <a:rPr lang="en-US" sz="32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economy!</a:t>
            </a:r>
            <a:endParaRPr lang="en-US" sz="3200" b="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circular econ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6" y="2067544"/>
            <a:ext cx="4179261" cy="3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5664" y="5387584"/>
            <a:ext cx="43415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libri" panose="020F0502020204030204" pitchFamily="34" charset="0"/>
                <a:cs typeface="Calibri" panose="020F0502020204030204" pitchFamily="34" charset="0"/>
              </a:rPr>
              <a:t>Circular economy 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for sustainable resource management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655812" y="1597526"/>
            <a:ext cx="1932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Linear economy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5664" y="5779298"/>
            <a:ext cx="442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Image: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Niero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(2016) “How to Bridge the Gap Between the Packaging Sector and Circular Economy”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Carlsburg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Foundation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5180" y="34071"/>
            <a:ext cx="2057400" cy="365125"/>
          </a:xfrm>
        </p:spPr>
        <p:txBody>
          <a:bodyPr/>
          <a:lstStyle/>
          <a:p>
            <a:fld id="{073EA066-604B-45C6-83B1-C52AD90ADB2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011" t="5868" r="2320" b="5056"/>
          <a:stretch/>
        </p:blipFill>
        <p:spPr>
          <a:xfrm>
            <a:off x="4853276" y="2004167"/>
            <a:ext cx="4219304" cy="40886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09715" y="1636185"/>
            <a:ext cx="2087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Circular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economy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3276" y="6092842"/>
            <a:ext cx="42193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At the end of their life</a:t>
            </a:r>
            <a:r>
              <a:rPr lang="en-US" sz="13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Plastics are still very valuable resources </a:t>
            </a:r>
            <a:r>
              <a:rPr lang="en-US" sz="1350" dirty="0" smtClean="0">
                <a:latin typeface="Calibri" panose="020F0502020204030204" pitchFamily="34" charset="0"/>
                <a:cs typeface="Calibri" panose="020F0502020204030204" pitchFamily="34" charset="0"/>
              </a:rPr>
              <a:t>that can be transformed into new feedstock or into Energy!</a:t>
            </a:r>
            <a:endParaRPr 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7121" y="3085305"/>
            <a:ext cx="2212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Image: </a:t>
            </a:r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PlasticsEurope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(2018)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D7A0F65-2A32-1D41-B9C7-767E72D99955}"/>
              </a:ext>
            </a:extLst>
          </p:cNvPr>
          <p:cNvSpPr txBox="1"/>
          <p:nvPr/>
        </p:nvSpPr>
        <p:spPr>
          <a:xfrm>
            <a:off x="840094" y="202882"/>
            <a:ext cx="3743167" cy="101566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Hydrothermal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Selective Solvent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Extraction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Biodegradation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C6A38869-5689-D24D-A395-B97601F680C1}"/>
              </a:ext>
            </a:extLst>
          </p:cNvPr>
          <p:cNvSpPr>
            <a:spLocks noChangeAspect="1"/>
          </p:cNvSpPr>
          <p:nvPr/>
        </p:nvSpPr>
        <p:spPr>
          <a:xfrm rot="5020693">
            <a:off x="3152038" y="1216806"/>
            <a:ext cx="5304551" cy="5304550"/>
          </a:xfrm>
          <a:prstGeom prst="arc">
            <a:avLst>
              <a:gd name="adj1" fmla="val 18456967"/>
              <a:gd name="adj2" fmla="val 19620470"/>
            </a:avLst>
          </a:prstGeom>
          <a:ln w="190500">
            <a:solidFill>
              <a:srgbClr val="83EC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86352AA0-FE20-9546-BD51-666F21697122}"/>
              </a:ext>
            </a:extLst>
          </p:cNvPr>
          <p:cNvSpPr>
            <a:spLocks noChangeAspect="1"/>
          </p:cNvSpPr>
          <p:nvPr/>
        </p:nvSpPr>
        <p:spPr>
          <a:xfrm rot="12977851">
            <a:off x="598502" y="-125440"/>
            <a:ext cx="5410934" cy="5410935"/>
          </a:xfrm>
          <a:prstGeom prst="arc">
            <a:avLst>
              <a:gd name="adj1" fmla="val 16205858"/>
              <a:gd name="adj2" fmla="val 18351667"/>
            </a:avLst>
          </a:prstGeom>
          <a:ln w="190500">
            <a:solidFill>
              <a:srgbClr val="83EC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780F6609-03A4-7B47-9510-EFA6930D2B15}"/>
              </a:ext>
            </a:extLst>
          </p:cNvPr>
          <p:cNvSpPr>
            <a:spLocks noChangeAspect="1"/>
          </p:cNvSpPr>
          <p:nvPr/>
        </p:nvSpPr>
        <p:spPr>
          <a:xfrm rot="21105725">
            <a:off x="2172943" y="1637135"/>
            <a:ext cx="5922870" cy="5922869"/>
          </a:xfrm>
          <a:prstGeom prst="arc">
            <a:avLst>
              <a:gd name="adj1" fmla="val 18775069"/>
              <a:gd name="adj2" fmla="val 19897430"/>
            </a:avLst>
          </a:prstGeom>
          <a:ln w="190500">
            <a:solidFill>
              <a:srgbClr val="83EC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86EF2E-AA09-B74C-9046-B43E6433906A}"/>
              </a:ext>
            </a:extLst>
          </p:cNvPr>
          <p:cNvSpPr txBox="1"/>
          <p:nvPr/>
        </p:nvSpPr>
        <p:spPr>
          <a:xfrm>
            <a:off x="1556123" y="3505826"/>
            <a:ext cx="4649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00C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dirty="0" smtClean="0">
                <a:solidFill>
                  <a:srgbClr val="00C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lastics </a:t>
            </a:r>
            <a:r>
              <a:rPr lang="en-US" sz="2400" b="1" dirty="0">
                <a:solidFill>
                  <a:srgbClr val="00C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200" b="1" i="1" u="sng" dirty="0" smtClean="0">
                <a:solidFill>
                  <a:srgbClr val="00C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b="1" dirty="0" smtClean="0">
                <a:solidFill>
                  <a:srgbClr val="00C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nvironment  </a:t>
            </a:r>
            <a:r>
              <a:rPr lang="en-US" sz="3200" b="1" i="1" u="sng" dirty="0" smtClean="0">
                <a:solidFill>
                  <a:srgbClr val="00C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dirty="0" smtClean="0">
                <a:solidFill>
                  <a:srgbClr val="00C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esearch </a:t>
            </a:r>
            <a:r>
              <a:rPr lang="en-US" sz="3200" b="1" i="1" u="sng" dirty="0">
                <a:solidFill>
                  <a:srgbClr val="00C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b="1" dirty="0" smtClean="0">
                <a:solidFill>
                  <a:srgbClr val="00C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aboratory </a:t>
            </a:r>
            <a:endParaRPr lang="en-US" sz="2400" b="1" dirty="0">
              <a:solidFill>
                <a:srgbClr val="00C0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40C7B3-ADED-2D42-B41B-0D8415DC3C49}"/>
              </a:ext>
            </a:extLst>
          </p:cNvPr>
          <p:cNvSpPr txBox="1"/>
          <p:nvPr/>
        </p:nvSpPr>
        <p:spPr>
          <a:xfrm>
            <a:off x="3107586" y="4638040"/>
            <a:ext cx="1417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0C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</a:t>
            </a:r>
            <a:endParaRPr lang="en-US" sz="4800" b="1" i="1" dirty="0">
              <a:solidFill>
                <a:srgbClr val="00C0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40094" y="5695936"/>
            <a:ext cx="6464951" cy="855954"/>
            <a:chOff x="92640" y="5650030"/>
            <a:chExt cx="9151154" cy="129415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DAC640D-C1E2-490B-B504-A7D52F7B3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640" y="5685572"/>
              <a:ext cx="2084844" cy="119051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7596E97-BA82-4369-8D21-064297E00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719" y="5731967"/>
              <a:ext cx="1956604" cy="1144115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D742DD8-5D9B-434B-99CF-E65CB815825B}"/>
                </a:ext>
              </a:extLst>
            </p:cNvPr>
            <p:cNvGrpSpPr/>
            <p:nvPr/>
          </p:nvGrpSpPr>
          <p:grpSpPr>
            <a:xfrm>
              <a:off x="4584801" y="5683221"/>
              <a:ext cx="1739132" cy="1192861"/>
              <a:chOff x="5051631" y="1113133"/>
              <a:chExt cx="1770576" cy="140220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ED28171E-EF85-44F4-B53B-3022719ED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1631" y="1113133"/>
                <a:ext cx="914479" cy="1402202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490C5B50-AD45-40BA-8449-97309C0D81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7376" y="1280896"/>
                <a:ext cx="834831" cy="1180847"/>
              </a:xfrm>
              <a:prstGeom prst="rect">
                <a:avLst/>
              </a:prstGeom>
            </p:spPr>
          </p:pic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C07279C-353D-4FC6-B497-042A8FDC4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6548794" y="5827533"/>
              <a:ext cx="1480317" cy="1026353"/>
            </a:xfrm>
            <a:prstGeom prst="rect">
              <a:avLst/>
            </a:prstGeom>
          </p:spPr>
        </p:pic>
        <p:pic>
          <p:nvPicPr>
            <p:cNvPr id="51" name="Picture 50" descr="How to Get Rid of Your Computer: eCycling - cyberbuzz ...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887" y="5650030"/>
              <a:ext cx="1054907" cy="1294153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490" y="1450267"/>
            <a:ext cx="2180616" cy="18796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05005" y="542022"/>
            <a:ext cx="1356336" cy="216270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23760" y="3084331"/>
            <a:ext cx="2446198" cy="2110665"/>
          </a:xfrm>
          <a:prstGeom prst="rect">
            <a:avLst/>
          </a:prstGeom>
        </p:spPr>
      </p:pic>
      <p:pic>
        <p:nvPicPr>
          <p:cNvPr id="59" name="Picture 58" descr="Bacteria PNG Transparent Images | PNG All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70" y="2718397"/>
            <a:ext cx="883629" cy="86976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FA7059D-79CE-46D1-823E-D67B14BD0018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7638" t="7516" r="3480" b="5803"/>
          <a:stretch/>
        </p:blipFill>
        <p:spPr>
          <a:xfrm>
            <a:off x="2385705" y="1414292"/>
            <a:ext cx="2538453" cy="19789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A066-604B-45C6-83B1-C52AD90ADB2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7A0F65-2A32-1D41-B9C7-767E72D99955}"/>
              </a:ext>
            </a:extLst>
          </p:cNvPr>
          <p:cNvSpPr txBox="1"/>
          <p:nvPr/>
        </p:nvSpPr>
        <p:spPr>
          <a:xfrm>
            <a:off x="489313" y="1389469"/>
            <a:ext cx="8280764" cy="4858931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77" y="45287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cap="all" dirty="0">
                <a:solidFill>
                  <a:srgbClr val="0068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Research Programs at the PERL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333" y="1509384"/>
            <a:ext cx="4000500" cy="467869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Plastic Recycling	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Hydrothermal processes to covert ocean plastic waste into fuels, aromatics, or monomers.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Smart solvent formulations to extract valuable plastics, additives, and metals.</a:t>
            </a:r>
          </a:p>
          <a:p>
            <a:pPr lvl="1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Microplastic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pollutants mitigation and separations.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7148"/>
            <a:ext cx="38862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Bioplastic Development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Biodegradable mulch films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waste.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Degradation mechanism in packaging barrier materials.</a:t>
            </a:r>
          </a:p>
          <a:p>
            <a:pPr lvl="1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Biobased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polyol and polyurethane synthesized from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biowaste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505758"/>
            <a:ext cx="2057400" cy="365125"/>
          </a:xfrm>
        </p:spPr>
        <p:txBody>
          <a:bodyPr/>
          <a:lstStyle/>
          <a:p>
            <a:fld id="{073EA066-604B-45C6-83B1-C52AD90ADB2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左-右雙向箭號 29"/>
          <p:cNvSpPr/>
          <p:nvPr/>
        </p:nvSpPr>
        <p:spPr>
          <a:xfrm>
            <a:off x="1362075" y="5954170"/>
            <a:ext cx="6572250" cy="514350"/>
          </a:xfrm>
          <a:prstGeom prst="leftRightArrow">
            <a:avLst/>
          </a:prstGeom>
          <a:solidFill>
            <a:srgbClr val="83EC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LCA/TEA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3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here?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A8C6E6-58BB-4907-8AB0-567A126C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4253" y="6433657"/>
            <a:ext cx="2133600" cy="365125"/>
          </a:xfrm>
        </p:spPr>
        <p:txBody>
          <a:bodyPr/>
          <a:lstStyle/>
          <a:p>
            <a:pPr algn="r"/>
            <a:fld id="{75D34E2C-D9A8-458E-BB57-74465771B9D8}" type="slidenum">
              <a:rPr lang="en-US" smtClean="0">
                <a:solidFill>
                  <a:srgbClr val="0070C0"/>
                </a:solidFill>
              </a:rPr>
              <a:pPr algn="r"/>
              <a:t>7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26946-E292-4489-AC75-58EB7FA411FB}"/>
              </a:ext>
            </a:extLst>
          </p:cNvPr>
          <p:cNvSpPr txBox="1"/>
          <p:nvPr/>
        </p:nvSpPr>
        <p:spPr>
          <a:xfrm>
            <a:off x="296399" y="33631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Illinois Female Engineering Student in Academia Training (</a:t>
            </a:r>
            <a:r>
              <a:rPr lang="en-US" sz="3600" dirty="0" err="1">
                <a:solidFill>
                  <a:srgbClr val="0070C0"/>
                </a:solidFill>
              </a:rPr>
              <a:t>iFEAT</a:t>
            </a:r>
            <a:r>
              <a:rPr lang="en-US" sz="3600" dirty="0">
                <a:solidFill>
                  <a:srgbClr val="0070C0"/>
                </a:solidFill>
              </a:rPr>
              <a:t>)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8959B-4BC5-4669-A202-B528E652C745}"/>
              </a:ext>
            </a:extLst>
          </p:cNvPr>
          <p:cNvSpPr txBox="1"/>
          <p:nvPr/>
        </p:nvSpPr>
        <p:spPr>
          <a:xfrm>
            <a:off x="439274" y="1241937"/>
            <a:ext cx="85344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Opportunities to grow network outside of my comfort zone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Interview previous UIUC chancellor, the Dean of Engineering College, the directors of MRL and Beckman Institute at UIUC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Coordination of  a year-long program that involves more than 15 students/postdocs and 30 faculties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First time to participate in an Engineering Education (EE) Project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Prepare proposals and present EE research results in ASEE  </a:t>
            </a:r>
          </a:p>
          <a:p>
            <a:pPr>
              <a:spcBef>
                <a:spcPts val="600"/>
              </a:spcBef>
            </a:pPr>
            <a:endParaRPr lang="en-US" sz="2200" dirty="0"/>
          </a:p>
        </p:txBody>
      </p:sp>
      <p:pic>
        <p:nvPicPr>
          <p:cNvPr id="7" name="圖片 21" descr="IMG_5838.JPG">
            <a:extLst>
              <a:ext uri="{FF2B5EF4-FFF2-40B4-BE49-F238E27FC236}">
                <a16:creationId xmlns:a16="http://schemas.microsoft.com/office/drawing/2014/main" id="{21373C7C-B84A-4D3C-8257-A126D40904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912" y="4058193"/>
            <a:ext cx="3810000" cy="2558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BC432F-AF3B-4C58-96B9-5330BAE0AF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799" y="4029618"/>
            <a:ext cx="3936867" cy="25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0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Gender Gap within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84289"/>
            <a:ext cx="82296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" panose="020F0502020204030204" pitchFamily="34" charset="0"/>
              </a:rPr>
              <a:t>Potential Causes of the “Leaky Pipeline”?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5105399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lack </a:t>
            </a:r>
            <a:r>
              <a:rPr lang="en-US" sz="2400" dirty="0">
                <a:latin typeface="Calibri" panose="020F0502020204030204" pitchFamily="34" charset="0"/>
              </a:rPr>
              <a:t>of role models in the upper divisions </a:t>
            </a:r>
            <a:r>
              <a:rPr lang="en-US" sz="2400" dirty="0" smtClean="0">
                <a:latin typeface="Calibri" panose="020F0502020204030204" pitchFamily="34" charset="0"/>
              </a:rPr>
              <a:t>of academia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low self-confidence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poor student </a:t>
            </a:r>
            <a:r>
              <a:rPr lang="en-US" sz="2400" dirty="0">
                <a:latin typeface="Calibri" panose="020F0502020204030204" pitchFamily="34" charset="0"/>
              </a:rPr>
              <a:t>impressions of work-life balance in academia</a:t>
            </a:r>
          </a:p>
        </p:txBody>
      </p:sp>
      <p:pic>
        <p:nvPicPr>
          <p:cNvPr id="1028" name="Picture 4" descr="http://3.bp.blogspot.com/-M8FDbjAVhqQ/UgW9tAZZHHI/AAAAAAAAAS4/h7FGmlbS1Qw/s1600/Leaky+pipe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9" y="1283110"/>
            <a:ext cx="7734300" cy="3456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5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578" y="304800"/>
            <a:ext cx="8020843" cy="838200"/>
          </a:xfrm>
        </p:spPr>
        <p:txBody>
          <a:bodyPr/>
          <a:lstStyle/>
          <a:p>
            <a:r>
              <a:rPr lang="en-US" dirty="0" smtClean="0"/>
              <a:t>First, Why academia?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8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25281</TotalTime>
  <Words>766</Words>
  <Application>Microsoft Office PowerPoint</Application>
  <PresentationFormat>On-screen Show (4:3)</PresentationFormat>
  <Paragraphs>125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Tahoma</vt:lpstr>
      <vt:lpstr>Times New Roman</vt:lpstr>
      <vt:lpstr>Verdana</vt:lpstr>
      <vt:lpstr>Wingdings</vt:lpstr>
      <vt:lpstr>1_Blends</vt:lpstr>
      <vt:lpstr>PowerPoint Presentation</vt:lpstr>
      <vt:lpstr>PowerPoint Presentation</vt:lpstr>
      <vt:lpstr>PowerPoint Presentation</vt:lpstr>
      <vt:lpstr>PowerPoint Presentation</vt:lpstr>
      <vt:lpstr>Ongoing Research Programs at the PERL Group</vt:lpstr>
      <vt:lpstr>How do I get here?</vt:lpstr>
      <vt:lpstr>PowerPoint Presentation</vt:lpstr>
      <vt:lpstr>The Gender Gap within STEM</vt:lpstr>
      <vt:lpstr>First, Why academia?</vt:lpstr>
      <vt:lpstr>Before you apply</vt:lpstr>
      <vt:lpstr>Application Timeline</vt:lpstr>
      <vt:lpstr>Your application package</vt:lpstr>
      <vt:lpstr>Phone Interview</vt:lpstr>
      <vt:lpstr>On Site Interview</vt:lpstr>
      <vt:lpstr>Post Interview</vt:lpstr>
      <vt:lpstr>Thank you and any questions?</vt:lpstr>
      <vt:lpstr>PowerPoint Presentation</vt:lpstr>
      <vt:lpstr>Acknowledgement for Funding agencies</vt:lpstr>
      <vt:lpstr>Backup slides</vt:lpstr>
      <vt:lpstr>The PERL Group </vt:lpstr>
      <vt:lpstr>PowerPoint Presentation</vt:lpstr>
    </vt:vector>
  </TitlesOfParts>
  <Company>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20150709_UTRC-JohnstonSobkowicz</dc:title>
  <dc:creator>David Kazmer</dc:creator>
  <dc:description>Research Summary_x000d_Associate Professor Stephen Johnston_x000d_UML Plastics Engineering_x000d_Expertise:  Polymer Processing, Simulation &amp; Analysis, Plastic Product &amp; Mold Design_x000d_Research Group:  Industrial Funding Supports 6 Ph.D. and 3 M.S. Students</dc:description>
  <cp:lastModifiedBy>Chen, WanTing</cp:lastModifiedBy>
  <cp:revision>200</cp:revision>
  <cp:lastPrinted>2014-03-21T16:25:01Z</cp:lastPrinted>
  <dcterms:created xsi:type="dcterms:W3CDTF">2013-08-27T15:43:09Z</dcterms:created>
  <dcterms:modified xsi:type="dcterms:W3CDTF">2020-08-02T03:39:18Z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20150709_UTRC-JohnstonSobkowicz</vt:lpwstr>
  </property>
  <property fmtid="{D5CDD505-2E9C-101B-9397-08002B2CF9AE}" pid="3" name="SlideDescription">
    <vt:lpwstr>Research Summary_x000d_Associate Professor Stephen Johnston_x000d_UML Plastics Engineering_x000d_Expertise:  Polymer Processing, Simulation &amp; Analysis, Plastic Product &amp; Mold Design_x000d_Research Group:  Industrial Funding Supports 6 Ph.D. and 3 M.S. Students</vt:lpwstr>
  </property>
</Properties>
</file>