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327FA-9060-468E-B2FA-DFDE62217573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9BEF86-0014-42EB-AF3E-8CF41E1F3B22}">
      <dgm:prSet phldrT="[Text]"/>
      <dgm:spPr/>
      <dgm:t>
        <a:bodyPr/>
        <a:lstStyle/>
        <a:p>
          <a:r>
            <a:rPr lang="en-US" dirty="0" smtClean="0"/>
            <a:t>Press Screen Here</a:t>
          </a:r>
          <a:endParaRPr lang="en-US" dirty="0"/>
        </a:p>
      </dgm:t>
    </dgm:pt>
    <dgm:pt modelId="{B5C696BF-DAA2-47E7-B6AE-AE1B0ACB3850}" type="parTrans" cxnId="{84B7226A-AAB5-4F2A-BED3-95A9E3F6625C}">
      <dgm:prSet/>
      <dgm:spPr/>
      <dgm:t>
        <a:bodyPr/>
        <a:lstStyle/>
        <a:p>
          <a:endParaRPr lang="en-US"/>
        </a:p>
      </dgm:t>
    </dgm:pt>
    <dgm:pt modelId="{E5ACBDED-0AC4-4598-AC89-3D304D6E3606}" type="sibTrans" cxnId="{84B7226A-AAB5-4F2A-BED3-95A9E3F6625C}">
      <dgm:prSet/>
      <dgm:spPr/>
      <dgm:t>
        <a:bodyPr/>
        <a:lstStyle/>
        <a:p>
          <a:endParaRPr lang="en-US"/>
        </a:p>
      </dgm:t>
    </dgm:pt>
    <dgm:pt modelId="{43E716C2-5DD4-4DA6-9ECE-D66884B26F48}">
      <dgm:prSet phldrT="[Text]"/>
      <dgm:spPr/>
      <dgm:t>
        <a:bodyPr/>
        <a:lstStyle/>
        <a:p>
          <a:r>
            <a:rPr lang="en-US" dirty="0" smtClean="0"/>
            <a:t>Press Screen Here</a:t>
          </a:r>
          <a:endParaRPr lang="en-US" dirty="0"/>
        </a:p>
      </dgm:t>
    </dgm:pt>
    <dgm:pt modelId="{A4FAB2F0-60A0-4C66-A1A1-86ADBDA6AB23}" type="parTrans" cxnId="{D594983F-2FA9-452B-9F57-2FF343A62C13}">
      <dgm:prSet/>
      <dgm:spPr/>
      <dgm:t>
        <a:bodyPr/>
        <a:lstStyle/>
        <a:p>
          <a:endParaRPr lang="en-US"/>
        </a:p>
      </dgm:t>
    </dgm:pt>
    <dgm:pt modelId="{1D2D593F-AA23-40AD-9582-9CE9FE8D5350}" type="sibTrans" cxnId="{D594983F-2FA9-452B-9F57-2FF343A62C13}">
      <dgm:prSet/>
      <dgm:spPr/>
      <dgm:t>
        <a:bodyPr/>
        <a:lstStyle/>
        <a:p>
          <a:endParaRPr lang="en-US"/>
        </a:p>
      </dgm:t>
    </dgm:pt>
    <dgm:pt modelId="{A227749A-A1ED-422B-93A2-7DF919217A35}" type="pres">
      <dgm:prSet presAssocID="{7BC327FA-9060-468E-B2FA-DFDE62217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9487D5-B354-48EF-B950-60CD0C17D8D2}" type="pres">
      <dgm:prSet presAssocID="{349BEF86-0014-42EB-AF3E-8CF41E1F3B22}" presName="arrow" presStyleLbl="node1" presStyleIdx="0" presStyleCnt="2" custAng="2019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889CD-3476-459E-BF8D-7879C2A998D5}" type="pres">
      <dgm:prSet presAssocID="{43E716C2-5DD4-4DA6-9ECE-D66884B26F48}" presName="arrow" presStyleLbl="node1" presStyleIdx="1" presStyleCnt="2" custAng="19374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2567BE-DCD1-43AB-99CA-CDB17E20C4D9}" type="presOf" srcId="{43E716C2-5DD4-4DA6-9ECE-D66884B26F48}" destId="{E29889CD-3476-459E-BF8D-7879C2A998D5}" srcOrd="0" destOrd="0" presId="urn:microsoft.com/office/officeart/2005/8/layout/arrow5"/>
    <dgm:cxn modelId="{61E5A5DF-72FC-4A58-95D1-B0BFE1166E97}" type="presOf" srcId="{7BC327FA-9060-468E-B2FA-DFDE62217573}" destId="{A227749A-A1ED-422B-93A2-7DF919217A35}" srcOrd="0" destOrd="0" presId="urn:microsoft.com/office/officeart/2005/8/layout/arrow5"/>
    <dgm:cxn modelId="{D594983F-2FA9-452B-9F57-2FF343A62C13}" srcId="{7BC327FA-9060-468E-B2FA-DFDE62217573}" destId="{43E716C2-5DD4-4DA6-9ECE-D66884B26F48}" srcOrd="1" destOrd="0" parTransId="{A4FAB2F0-60A0-4C66-A1A1-86ADBDA6AB23}" sibTransId="{1D2D593F-AA23-40AD-9582-9CE9FE8D5350}"/>
    <dgm:cxn modelId="{84B7226A-AAB5-4F2A-BED3-95A9E3F6625C}" srcId="{7BC327FA-9060-468E-B2FA-DFDE62217573}" destId="{349BEF86-0014-42EB-AF3E-8CF41E1F3B22}" srcOrd="0" destOrd="0" parTransId="{B5C696BF-DAA2-47E7-B6AE-AE1B0ACB3850}" sibTransId="{E5ACBDED-0AC4-4598-AC89-3D304D6E3606}"/>
    <dgm:cxn modelId="{A9513A6C-38B3-4F87-BFAC-04DB77AF8BD7}" type="presOf" srcId="{349BEF86-0014-42EB-AF3E-8CF41E1F3B22}" destId="{739487D5-B354-48EF-B950-60CD0C17D8D2}" srcOrd="0" destOrd="0" presId="urn:microsoft.com/office/officeart/2005/8/layout/arrow5"/>
    <dgm:cxn modelId="{2C11C518-FA9E-48BF-ACD2-B09703292802}" type="presParOf" srcId="{A227749A-A1ED-422B-93A2-7DF919217A35}" destId="{739487D5-B354-48EF-B950-60CD0C17D8D2}" srcOrd="0" destOrd="0" presId="urn:microsoft.com/office/officeart/2005/8/layout/arrow5"/>
    <dgm:cxn modelId="{207C0386-75A8-4E0E-8F19-F3D02629C7F8}" type="presParOf" srcId="{A227749A-A1ED-422B-93A2-7DF919217A35}" destId="{E29889CD-3476-459E-BF8D-7879C2A998D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487D5-B354-48EF-B950-60CD0C17D8D2}">
      <dsp:nvSpPr>
        <dsp:cNvPr id="0" name=""/>
        <dsp:cNvSpPr/>
      </dsp:nvSpPr>
      <dsp:spPr>
        <a:xfrm rot="18219184">
          <a:off x="504" y="112"/>
          <a:ext cx="1602207" cy="16022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Press Screen Here</a:t>
          </a:r>
          <a:endParaRPr lang="en-US" sz="1700" kern="1200" dirty="0"/>
        </a:p>
      </dsp:txBody>
      <dsp:txXfrm rot="5400000">
        <a:off x="23999" y="322974"/>
        <a:ext cx="1321821" cy="801103"/>
      </dsp:txXfrm>
    </dsp:sp>
    <dsp:sp modelId="{E29889CD-3476-459E-BF8D-7879C2A998D5}">
      <dsp:nvSpPr>
        <dsp:cNvPr id="0" name=""/>
        <dsp:cNvSpPr/>
      </dsp:nvSpPr>
      <dsp:spPr>
        <a:xfrm rot="3174711">
          <a:off x="2130303" y="112"/>
          <a:ext cx="1602207" cy="16022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Press Screen Here</a:t>
          </a:r>
          <a:endParaRPr lang="en-US" sz="1700" kern="1200" dirty="0"/>
        </a:p>
      </dsp:txBody>
      <dsp:txXfrm rot="-5400000">
        <a:off x="2382329" y="316122"/>
        <a:ext cx="1321821" cy="80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9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0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4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4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1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9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1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36402-C30B-4247-A680-106580160E45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48E33-33A5-4202-AE24-CF51AFEF5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117" y="799169"/>
            <a:ext cx="8589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Want To 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onnect 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Y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our 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evice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7572" y="2232788"/>
            <a:ext cx="6846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Wirelessly To This Pod?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6656" y="3666407"/>
            <a:ext cx="7688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Click Here For Instructions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96171040"/>
              </p:ext>
            </p:extLst>
          </p:nvPr>
        </p:nvGraphicFramePr>
        <p:xfrm>
          <a:off x="4314341" y="5100026"/>
          <a:ext cx="3733015" cy="160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826" y="5100026"/>
            <a:ext cx="1603708" cy="16405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20" y="5100025"/>
            <a:ext cx="1344503" cy="16405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688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394"/>
    </mc:Choice>
    <mc:Fallback>
      <p:transition spd="slow" advTm="163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0">
                                            <p:graphicEl>
                                              <a:dgm id="{739487D5-B354-48EF-B950-60CD0C17D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graphicEl>
                                              <a:dgm id="{E29889CD-3476-459E-BF8D-7879C2A99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Graphic spid="10" grpId="0">
        <p:bldSub>
          <a:bldDgm/>
        </p:bldSub>
      </p:bldGraphic>
      <p:bldGraphic spid="10" grpId="1">
        <p:bldSub>
          <a:bldDgm/>
        </p:bldSub>
      </p:bldGraphic>
      <p:bldGraphic spid="10" grpId="2" uiExpand="1">
        <p:bldSub>
          <a:bldDgm/>
        </p:bldSub>
      </p:bldGraphic>
      <p:bldGraphic spid="10" grpId="3">
        <p:bldSub>
          <a:bldDgm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8|2.1|2|2.6|2.4|2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Coppenrath, Robert</dc:creator>
  <cp:lastModifiedBy>Coppenrath, Robert</cp:lastModifiedBy>
  <cp:revision>5</cp:revision>
  <dcterms:created xsi:type="dcterms:W3CDTF">2023-06-28T18:20:32Z</dcterms:created>
  <dcterms:modified xsi:type="dcterms:W3CDTF">2023-06-28T20:04:24Z</dcterms:modified>
</cp:coreProperties>
</file>